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4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6264" y="3759188"/>
            <a:ext cx="2486262" cy="1105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6242" y="3968947"/>
            <a:ext cx="2524366" cy="1563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1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6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55514" y="1165860"/>
            <a:ext cx="657287" cy="305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9031" y="1900445"/>
            <a:ext cx="962116" cy="305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8921" y="1871825"/>
            <a:ext cx="438191" cy="381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55470" y="3388695"/>
            <a:ext cx="971642" cy="295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2957" y="4094659"/>
            <a:ext cx="857331" cy="381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557020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95" y="3501390"/>
            <a:ext cx="7181850" cy="78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805" y="4725035"/>
            <a:ext cx="53721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3943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719955" y="2970530"/>
            <a:ext cx="830580" cy="90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4035" y="4321175"/>
            <a:ext cx="806450" cy="93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20510" y="4506595"/>
            <a:ext cx="84201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14650" y="5441725"/>
            <a:ext cx="434989" cy="379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5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0895" y="1661283"/>
            <a:ext cx="609658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9351" y="1661283"/>
            <a:ext cx="790650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6970" y="2623735"/>
            <a:ext cx="1914707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3309840"/>
            <a:ext cx="2933980" cy="400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50068" y="4072179"/>
            <a:ext cx="2514840" cy="35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5680" y="4796400"/>
            <a:ext cx="1886130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450" y="5482505"/>
            <a:ext cx="2514840" cy="400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0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0875" y="2510155"/>
            <a:ext cx="4683760" cy="192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1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6882" y="2233611"/>
            <a:ext cx="295303" cy="314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7323" y="4636173"/>
            <a:ext cx="295303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60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47105" y="1064895"/>
            <a:ext cx="521970" cy="66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5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7256" y="4561608"/>
            <a:ext cx="4372392" cy="400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3170779"/>
            <a:ext cx="1800396" cy="305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7995" y="3170779"/>
            <a:ext cx="552502" cy="305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7653" y="3123044"/>
            <a:ext cx="3143550" cy="400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2022-12-04T07:22:45Z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