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9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750" y="3550285"/>
            <a:ext cx="5025390" cy="307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428750" y="5553075"/>
            <a:ext cx="7255510" cy="119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0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304150"/>
            <a:ext cx="7649305" cy="230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1772920"/>
            <a:ext cx="633412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5" y="3870325"/>
            <a:ext cx="276225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7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95" y="6021070"/>
            <a:ext cx="735838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9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2262" y="2157663"/>
            <a:ext cx="1924233" cy="30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97521" y="2996906"/>
            <a:ext cx="1733715" cy="30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93353" y="2996906"/>
            <a:ext cx="1352679" cy="305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2141" y="3799936"/>
            <a:ext cx="266725" cy="295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08975"/>
            <a:ext cx="8640000" cy="2319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187863" y="6113100"/>
            <a:ext cx="476295" cy="3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12582" y="3929839"/>
            <a:ext cx="295303" cy="31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3280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3640" y="2738269"/>
            <a:ext cx="342932" cy="305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878445"/>
            <a:ext cx="8640000" cy="2471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788877" y="4985273"/>
            <a:ext cx="295303" cy="31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7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97212" y="4944201"/>
            <a:ext cx="7287320" cy="1144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2690513"/>
            <a:ext cx="6258522" cy="1886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2022-12-04T07:06:55Z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