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640000" cy="3348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090" y="3932420"/>
            <a:ext cx="8640000" cy="2827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3890" y="3755390"/>
            <a:ext cx="7135495" cy="310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5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6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1328619"/>
            <a:ext cx="6639558" cy="39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170100"/>
            <a:ext cx="1848026" cy="39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002020"/>
            <a:ext cx="5239250" cy="392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5" y="3788410"/>
            <a:ext cx="77914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2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" y="6021070"/>
            <a:ext cx="8584565" cy="79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7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4076700"/>
            <a:ext cx="8584565" cy="79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9070" y="1002665"/>
            <a:ext cx="8586470" cy="79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" y="5203825"/>
            <a:ext cx="8584565" cy="79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4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79070" y="1050290"/>
            <a:ext cx="8578215" cy="79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8998" y="4007951"/>
            <a:ext cx="1590826" cy="3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4694636"/>
            <a:ext cx="1914707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2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2394" y="2625997"/>
            <a:ext cx="904961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4494580"/>
            <a:ext cx="3048291" cy="39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5324380"/>
            <a:ext cx="5839382" cy="40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