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5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67CDCD99-530B-7C01-3E43-55560BEC9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85" b="30631"/>
          <a:stretch/>
        </p:blipFill>
        <p:spPr>
          <a:xfrm>
            <a:off x="5364088" y="3733496"/>
            <a:ext cx="3059864" cy="2935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594729"/>
            <a:ext cx="1628930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2648" y="1365960"/>
            <a:ext cx="390562" cy="76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1314" y="1556601"/>
            <a:ext cx="2552943" cy="4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88" y="2729040"/>
            <a:ext cx="4496229" cy="76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015864"/>
            <a:ext cx="2400529" cy="4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883279"/>
            <a:ext cx="7735038" cy="4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4488439E-DB21-341C-124B-B0A0DA0BACDE}"/>
              </a:ext>
            </a:extLst>
          </p:cNvPr>
          <p:cNvSpPr/>
          <p:nvPr/>
        </p:nvSpPr>
        <p:spPr bwMode="white">
          <a:xfrm>
            <a:off x="5724128" y="1051403"/>
            <a:ext cx="2552942" cy="273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3573145"/>
            <a:ext cx="2447925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602480"/>
            <a:ext cx="53244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72075" y="4347845"/>
            <a:ext cx="919480" cy="6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033755"/>
            <a:ext cx="266725" cy="30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6551" y="3721902"/>
            <a:ext cx="419140" cy="30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4599" y="4570745"/>
            <a:ext cx="476295" cy="30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98390"/>
            <a:ext cx="8640000" cy="5650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1965590"/>
            <a:ext cx="342932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2813634"/>
            <a:ext cx="342932" cy="2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4471606"/>
            <a:ext cx="400088" cy="38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3883" y="6158164"/>
            <a:ext cx="400088" cy="38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5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07356" y="2158548"/>
            <a:ext cx="3400749" cy="1679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530" y="4436610"/>
            <a:ext cx="8640000" cy="228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620770" y="4698365"/>
            <a:ext cx="4977130" cy="203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1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66006"/>
            <a:ext cx="6887232" cy="764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5592" y="2475216"/>
            <a:ext cx="2219536" cy="39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344837"/>
            <a:ext cx="4629592" cy="40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123654"/>
            <a:ext cx="4515281" cy="238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0815" y="3678555"/>
            <a:ext cx="1193800" cy="101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4390" y="4123654"/>
            <a:ext cx="2591047" cy="39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2022-12-04T04:39:51Z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