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1310" y="4892040"/>
            <a:ext cx="67818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0370" y="4892040"/>
            <a:ext cx="67818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9295" y="4892040"/>
            <a:ext cx="67818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1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3398300"/>
            <a:ext cx="447717" cy="400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8171" y="3398300"/>
            <a:ext cx="457243" cy="400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7367" y="3398300"/>
            <a:ext cx="457243" cy="400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0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3573145"/>
            <a:ext cx="2447925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85" y="4725035"/>
            <a:ext cx="54578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053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2501" y="6245163"/>
            <a:ext cx="398484" cy="38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1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9164" y="3525364"/>
            <a:ext cx="390562" cy="38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158567"/>
            <a:ext cx="390562" cy="381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3638018"/>
            <a:ext cx="400088" cy="381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1038" y="5136559"/>
            <a:ext cx="342932" cy="28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1314" y="3493185"/>
            <a:ext cx="838280" cy="39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0432" y="3960561"/>
            <a:ext cx="438191" cy="400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1810" y="4523319"/>
            <a:ext cx="542976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2736" y="4971619"/>
            <a:ext cx="828754" cy="39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74610" y="5381765"/>
            <a:ext cx="1609878" cy="39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7543" y="5944524"/>
            <a:ext cx="180992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42" y="3623732"/>
            <a:ext cx="847805" cy="39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3420" y="4395426"/>
            <a:ext cx="257199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4390" y="4395426"/>
            <a:ext cx="438191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0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8579" y="1223127"/>
            <a:ext cx="342932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458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76655" y="4958080"/>
            <a:ext cx="5598795" cy="6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187450" y="5085080"/>
            <a:ext cx="1457325" cy="6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155690" y="5013325"/>
            <a:ext cx="1457325" cy="6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2022-12-04T04:37:49Z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