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3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391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115" y="4472805"/>
            <a:ext cx="8640000" cy="228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1011" y="4653980"/>
            <a:ext cx="7315898" cy="185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5" y="4436745"/>
            <a:ext cx="42576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362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41071" y="4052967"/>
            <a:ext cx="647761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509000"/>
            <a:ext cx="8640000" cy="218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818861" y="5474941"/>
            <a:ext cx="885909" cy="30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51518" y="6211352"/>
            <a:ext cx="895435" cy="30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379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644542"/>
            <a:ext cx="342932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4114339"/>
            <a:ext cx="333406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4524240"/>
            <a:ext cx="8640000" cy="227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63338" y="6225970"/>
            <a:ext cx="400088" cy="382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865" y="676910"/>
            <a:ext cx="7712710" cy="3323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40" y="4076700"/>
            <a:ext cx="7712710" cy="253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96975" y="4162425"/>
            <a:ext cx="4758055" cy="238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35148"/>
            <a:ext cx="7163484" cy="1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328"/>
            <a:ext cx="6506196" cy="255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4892325"/>
            <a:ext cx="6106108" cy="112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