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73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82813" y="3662054"/>
            <a:ext cx="7287320" cy="1181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786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471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80599"/>
            <a:ext cx="3924674" cy="401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1711" y="1280599"/>
            <a:ext cx="2619625" cy="401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073444"/>
            <a:ext cx="5991797" cy="39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54853" y="2866288"/>
            <a:ext cx="2019492" cy="39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7896" y="3649581"/>
            <a:ext cx="5867960" cy="39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4435475"/>
            <a:ext cx="6172200" cy="8763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740" y="1701165"/>
            <a:ext cx="6334125" cy="1533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965" y="3429635"/>
            <a:ext cx="2524125" cy="762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18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702685" y="3654425"/>
            <a:ext cx="895350" cy="508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778690" y="4464725"/>
            <a:ext cx="676339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369737" y="4464725"/>
            <a:ext cx="876383" cy="305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017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5117" y="2156977"/>
            <a:ext cx="1066901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68679" y="2976624"/>
            <a:ext cx="876383" cy="3049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741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11832" y="2299717"/>
            <a:ext cx="5782227" cy="28015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362450"/>
            <a:ext cx="8640000" cy="3476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35581" y="715802"/>
            <a:ext cx="5163042" cy="391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6055" y="1518008"/>
            <a:ext cx="3229283" cy="40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6055" y="2329764"/>
            <a:ext cx="4896317" cy="4011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500620"/>
            <a:ext cx="8640000" cy="32234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2962275" y="3691255"/>
            <a:ext cx="6013450" cy="2916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50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59197" y="3808508"/>
            <a:ext cx="5944167" cy="1211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71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848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61459"/>
            <a:ext cx="6077530" cy="39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59638" y="2044602"/>
            <a:ext cx="2229062" cy="401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7896" y="2846846"/>
            <a:ext cx="3362646" cy="39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7896" y="3629989"/>
            <a:ext cx="5039206" cy="3915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2022-12-04T04:35:06Z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