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795414"/>
            <a:ext cx="5210672" cy="286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" y="4509135"/>
            <a:ext cx="62388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8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55950" y="4331970"/>
            <a:ext cx="73152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3728" y="5986103"/>
            <a:ext cx="1314575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9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2703" y="2331211"/>
            <a:ext cx="685865" cy="296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3916716"/>
            <a:ext cx="876383" cy="30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2440707"/>
            <a:ext cx="342932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3994224"/>
            <a:ext cx="390562" cy="38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1038" y="4823401"/>
            <a:ext cx="342932" cy="28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380" y="5086215"/>
            <a:ext cx="8640000" cy="161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844923" y="6168089"/>
            <a:ext cx="400088" cy="38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0377" y="2500085"/>
            <a:ext cx="2781565" cy="1210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2368851"/>
            <a:ext cx="5677442" cy="39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3874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437245"/>
            <a:ext cx="8640000" cy="210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33450" y="4799965"/>
            <a:ext cx="6939280" cy="199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759274"/>
            <a:ext cx="7001543" cy="204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