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7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707"/>
            <a:ext cx="7811245" cy="2672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6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389253"/>
            <a:ext cx="7087276" cy="1916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701165"/>
            <a:ext cx="63341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965" y="3429635"/>
            <a:ext cx="2524125" cy="76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4516755"/>
            <a:ext cx="664845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4665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82560" y="3813810"/>
            <a:ext cx="389890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19695" y="4572000"/>
            <a:ext cx="497840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60335" y="5306060"/>
            <a:ext cx="41656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57795" y="6073140"/>
            <a:ext cx="430530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3324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6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2945" y="3725339"/>
            <a:ext cx="304829" cy="133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6352" y="2856292"/>
            <a:ext cx="6258522" cy="115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550" y="4380730"/>
            <a:ext cx="8640000" cy="2092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76526" y="5250031"/>
            <a:ext cx="7106328" cy="116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7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3625445"/>
            <a:ext cx="6506196" cy="192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1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0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140" y="1318879"/>
            <a:ext cx="6610981" cy="334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083293"/>
            <a:ext cx="7744564" cy="1901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4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