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5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6176" y="2825084"/>
            <a:ext cx="6248996" cy="1144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2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3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66029"/>
            <a:ext cx="7735038" cy="264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701165"/>
            <a:ext cx="63341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965" y="3429635"/>
            <a:ext cx="2524125" cy="76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170" y="4483100"/>
            <a:ext cx="667702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626716" y="4304301"/>
            <a:ext cx="457243" cy="305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4410" y="5868670"/>
            <a:ext cx="913765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6363" y="2282758"/>
            <a:ext cx="1276471" cy="305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9109" y="4621454"/>
            <a:ext cx="466769" cy="29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35757" y="2920146"/>
            <a:ext cx="4486703" cy="11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8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6793" y="1404533"/>
            <a:ext cx="3677001" cy="111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3386" y="2969931"/>
            <a:ext cx="2724410" cy="400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9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77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975" y="1998345"/>
            <a:ext cx="1066800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586855"/>
            <a:ext cx="8640000" cy="2884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30300" y="3484880"/>
            <a:ext cx="1057275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01725" y="5107940"/>
            <a:ext cx="1257300" cy="55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6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4149090"/>
            <a:ext cx="6021070" cy="2513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2022-12-04T07:08:21Z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