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99257"/>
            <a:ext cx="7677883" cy="400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309187"/>
            <a:ext cx="3791312" cy="3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9770" y="2347302"/>
            <a:ext cx="2524366" cy="314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119117"/>
            <a:ext cx="5629812" cy="11910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729449"/>
            <a:ext cx="4848687" cy="390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2965"/>
            <a:ext cx="58102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4004945"/>
            <a:ext cx="42481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7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81750" y="4805680"/>
            <a:ext cx="153924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5380" y="5510091"/>
            <a:ext cx="1328138" cy="317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2423" y="6232293"/>
            <a:ext cx="686058" cy="27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9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2648" y="2940946"/>
            <a:ext cx="266725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5279059"/>
            <a:ext cx="895435" cy="305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466522"/>
            <a:ext cx="7354002" cy="1173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11479" y="4428624"/>
            <a:ext cx="6896758" cy="1173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463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97212" y="4511101"/>
            <a:ext cx="6458566" cy="1191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013" y="2951045"/>
            <a:ext cx="4991576" cy="391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762468"/>
            <a:ext cx="4172348" cy="381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692650"/>
            <a:ext cx="8049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