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3" r:id="rId5"/>
    <p:sldId id="264" r:id="rId6"/>
    <p:sldId id="265" r:id="rId7"/>
    <p:sldId id="266" r:id="rId8"/>
    <p:sldId id="267" r:id="rId9"/>
    <p:sldId id="269" r:id="rId10"/>
    <p:sldId id="271" r:id="rId11"/>
    <p:sldId id="272" r:id="rId12"/>
    <p:sldId id="273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8640000" cy="5749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9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37423"/>
            <a:ext cx="7792194" cy="3298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95" y="4076700"/>
            <a:ext cx="4800600" cy="733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2132965"/>
            <a:ext cx="581025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05" y="750570"/>
            <a:ext cx="7369810" cy="3747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005" y="4436745"/>
            <a:ext cx="7369810" cy="2237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5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347" y="2569318"/>
            <a:ext cx="6068004" cy="2501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0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691676"/>
            <a:ext cx="6696714" cy="2498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3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2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165913"/>
            <a:ext cx="6315678" cy="3923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980440"/>
            <a:ext cx="7655560" cy="3916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2525" y="4785360"/>
            <a:ext cx="7655560" cy="1972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3305" y="3609975"/>
            <a:ext cx="6210935" cy="315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070" y="784860"/>
            <a:ext cx="7329170" cy="4308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575" y="4940935"/>
            <a:ext cx="7329170" cy="1983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1550" y="4004945"/>
            <a:ext cx="6410960" cy="2840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2022-12-04T04:10:57Z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