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27658"/>
            <a:ext cx="6677662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18791"/>
            <a:ext cx="6468092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2604" y="2709923"/>
            <a:ext cx="4534332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0619" y="3501056"/>
            <a:ext cx="4086615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4292188"/>
            <a:ext cx="3743682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228" y="5121447"/>
            <a:ext cx="2124277" cy="314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5874453"/>
            <a:ext cx="4210452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32965"/>
            <a:ext cx="5810250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4004945"/>
            <a:ext cx="43529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7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50332" y="3596338"/>
            <a:ext cx="885909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7786" y="4396991"/>
            <a:ext cx="866857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7664" y="5207176"/>
            <a:ext cx="857331" cy="400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4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2933496"/>
            <a:ext cx="857331" cy="29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5250" y="2933496"/>
            <a:ext cx="1276471" cy="29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3756799"/>
            <a:ext cx="7563572" cy="119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755650"/>
            <a:ext cx="7752080" cy="361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9530" y="4344670"/>
            <a:ext cx="7752080" cy="239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51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376288"/>
            <a:ext cx="6487144" cy="401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179134"/>
            <a:ext cx="3781786" cy="401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8734" y="2179134"/>
            <a:ext cx="3381697" cy="401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3001096"/>
            <a:ext cx="2105226" cy="37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4796655"/>
            <a:ext cx="8640000" cy="1536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05205" y="5083175"/>
            <a:ext cx="7418070" cy="148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692655"/>
            <a:ext cx="4772480" cy="118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