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6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672295"/>
            <a:ext cx="6906284" cy="2650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988820"/>
            <a:ext cx="5810250" cy="1447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340" y="3787775"/>
            <a:ext cx="435292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8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12493" y="4905818"/>
            <a:ext cx="276251" cy="305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0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55338" y="2099529"/>
            <a:ext cx="285777" cy="304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4324" y="5043779"/>
            <a:ext cx="285777" cy="304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8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1479" y="3759177"/>
            <a:ext cx="6515722" cy="1125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8640000" cy="3634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970" y="4477885"/>
            <a:ext cx="8640000" cy="2212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26866" y="4725797"/>
            <a:ext cx="7582624" cy="1868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640000" cy="3812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50" y="4530590"/>
            <a:ext cx="8640000" cy="2081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971646" y="4654723"/>
            <a:ext cx="6248996" cy="1890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8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262502"/>
            <a:ext cx="7820771" cy="187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2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2022-12-04T04:12:29Z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