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901" y="2023259"/>
            <a:ext cx="342932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7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3334213"/>
            <a:ext cx="7058699" cy="110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3328130"/>
            <a:ext cx="6248996" cy="252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6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1955"/>
            <a:ext cx="5429768" cy="252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32965"/>
            <a:ext cx="5810250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4004945"/>
            <a:ext cx="76200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5661025"/>
            <a:ext cx="8510905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7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5086985"/>
            <a:ext cx="8510905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5034280"/>
            <a:ext cx="85344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4293235"/>
            <a:ext cx="85344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31135" y="3967480"/>
            <a:ext cx="39179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5250" y="3380931"/>
            <a:ext cx="295303" cy="31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