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482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67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2823455"/>
            <a:ext cx="5829856" cy="1886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2132965"/>
            <a:ext cx="5810250" cy="1447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630" y="4004945"/>
            <a:ext cx="4152900" cy="704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14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2111656" y="4330620"/>
            <a:ext cx="447717" cy="371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65128" y="5102761"/>
            <a:ext cx="876383" cy="400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835404" y="5893968"/>
            <a:ext cx="857331" cy="4099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31722" y="5932098"/>
            <a:ext cx="466769" cy="3050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8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7212" y="2290617"/>
            <a:ext cx="466769" cy="305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54809" y="3863466"/>
            <a:ext cx="885909" cy="305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998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5449244"/>
            <a:ext cx="1676560" cy="33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83828" y="5449244"/>
            <a:ext cx="1886130" cy="33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87686" y="6212431"/>
            <a:ext cx="2029018" cy="400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50421" y="6212431"/>
            <a:ext cx="1819448" cy="400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019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30619" y="3779652"/>
            <a:ext cx="5048732" cy="1173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228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450" y="3716655"/>
            <a:ext cx="5113020" cy="2912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9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21005" y="2809313"/>
            <a:ext cx="5839382" cy="112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416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21093" y="3586477"/>
            <a:ext cx="5620286" cy="2649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2022-12-04T04:17:02Z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