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73" r:id="rId7"/>
    <p:sldId id="265" r:id="rId8"/>
    <p:sldId id="266" r:id="rId9"/>
    <p:sldId id="267" r:id="rId10"/>
    <p:sldId id="268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90695"/>
            <a:ext cx="8640000" cy="4075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26407" y="2323658"/>
            <a:ext cx="924013" cy="276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31148" y="3087213"/>
            <a:ext cx="1114531" cy="276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26407" y="3850767"/>
            <a:ext cx="924013" cy="276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308975"/>
            <a:ext cx="8640000" cy="2464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131310" y="4557395"/>
            <a:ext cx="1114425" cy="42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226407" y="5321354"/>
            <a:ext cx="924013" cy="276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4226560" y="6010910"/>
            <a:ext cx="1012190" cy="47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7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061371"/>
            <a:ext cx="6687188" cy="390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22240" y="2099482"/>
            <a:ext cx="1028798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833129"/>
            <a:ext cx="2953031" cy="390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595359"/>
            <a:ext cx="6487144" cy="40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3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10080" y="2695575"/>
            <a:ext cx="728980" cy="80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2835" y="3712768"/>
            <a:ext cx="266725" cy="305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2945" y="5267628"/>
            <a:ext cx="581080" cy="295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0" y="1917065"/>
            <a:ext cx="4438650" cy="15621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240" y="3789045"/>
            <a:ext cx="421005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6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88510" y="4482465"/>
            <a:ext cx="932180" cy="404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4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4588" y="2805853"/>
            <a:ext cx="1285997" cy="305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88127" y="3578196"/>
            <a:ext cx="1695611" cy="390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01495" y="4315460"/>
            <a:ext cx="1135380" cy="893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50421" y="2110598"/>
            <a:ext cx="600132" cy="30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55310" y="2921635"/>
            <a:ext cx="417830" cy="42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0057" y="5364618"/>
            <a:ext cx="647761" cy="295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54941" y="5364618"/>
            <a:ext cx="647761" cy="30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9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7540" y="4946015"/>
            <a:ext cx="674370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1979295" y="4364990"/>
            <a:ext cx="400050" cy="163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5741035" y="3692525"/>
            <a:ext cx="608965" cy="875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979295" y="3564890"/>
            <a:ext cx="891540" cy="675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442210" y="4184015"/>
            <a:ext cx="320675" cy="330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384675" y="3716655"/>
            <a:ext cx="580390" cy="875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3995420" y="4940935"/>
            <a:ext cx="674370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4067175" y="4389755"/>
            <a:ext cx="415925" cy="127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6876415" y="4940935"/>
            <a:ext cx="674370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6948170" y="4359910"/>
            <a:ext cx="400050" cy="163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7207885" y="3545840"/>
            <a:ext cx="579120" cy="969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8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93883" y="2109229"/>
            <a:ext cx="400088" cy="381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51038" y="2947861"/>
            <a:ext cx="333406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93883" y="5358928"/>
            <a:ext cx="390562" cy="381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51038" y="6207090"/>
            <a:ext cx="342932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8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2022-12-04T04:07:12Z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