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1" r:id="rId3"/>
    <p:sldId id="262" r:id="rId4"/>
    <p:sldId id="263" r:id="rId5"/>
    <p:sldId id="264" r:id="rId6"/>
    <p:sldId id="265" r:id="rId7"/>
    <p:sldId id="267" r:id="rId8"/>
    <p:sldId id="268" r:id="rId9"/>
    <p:sldId id="269" r:id="rId10"/>
    <p:sldId id="270" r:id="rId11"/>
    <p:sldId id="272" r:id="rId12"/>
    <p:sldId id="273" r:id="rId13"/>
    <p:sldId id="274" r:id="rId14"/>
    <p:sldId id="275" r:id="rId15"/>
    <p:sldId id="277" r:id="rId16"/>
    <p:sldId id="279" r:id="rId17"/>
    <p:sldId id="280" r:id="rId18"/>
    <p:sldId id="281" r:id="rId19"/>
  </p:sldIdLst>
  <p:sldSz cx="12192000" cy="6858000"/>
  <p:notesSz cx="6858000" cy="9144000"/>
  <p:custDataLst>
    <p:tags r:id="rId20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6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>
        <p:scale>
          <a:sx n="78" d="100"/>
          <a:sy n="78" d="100"/>
        </p:scale>
        <p:origin x="222" y="-486"/>
      </p:cViewPr>
      <p:guideLst>
        <p:guide orient="horz" pos="2166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 preferRelativeResize="0"/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8946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1384" y="692696"/>
            <a:ext cx="11520000" cy="213880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9" name="Rectangle 18"/>
          <p:cNvSpPr/>
          <p:nvPr/>
        </p:nvSpPr>
        <p:spPr bwMode="white">
          <a:xfrm>
            <a:off x="9239753" y="2105592"/>
            <a:ext cx="1889084" cy="6304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1" name="Rectangle 20"/>
          <p:cNvSpPr/>
          <p:nvPr/>
        </p:nvSpPr>
        <p:spPr bwMode="white">
          <a:xfrm>
            <a:off x="814816" y="2105593"/>
            <a:ext cx="1152128" cy="6208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3" name="Rectangle 22"/>
          <p:cNvSpPr/>
          <p:nvPr/>
        </p:nvSpPr>
        <p:spPr bwMode="white">
          <a:xfrm>
            <a:off x="2903048" y="2105592"/>
            <a:ext cx="1152128" cy="6491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4" name="Rectangle 23"/>
          <p:cNvSpPr/>
          <p:nvPr/>
        </p:nvSpPr>
        <p:spPr bwMode="white">
          <a:xfrm>
            <a:off x="4991280" y="2105592"/>
            <a:ext cx="1566999" cy="6491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6" name="Rectangle 25"/>
          <p:cNvSpPr/>
          <p:nvPr/>
        </p:nvSpPr>
        <p:spPr bwMode="white">
          <a:xfrm>
            <a:off x="6503448" y="2105592"/>
            <a:ext cx="2471106" cy="6491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31" name="img_16777215" descr="10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3384" y="2753664"/>
            <a:ext cx="11520000" cy="341687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2" name="Rectangle 39"/>
          <p:cNvSpPr/>
          <p:nvPr/>
        </p:nvSpPr>
        <p:spPr bwMode="white">
          <a:xfrm>
            <a:off x="865168" y="4166561"/>
            <a:ext cx="2421927" cy="14790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33" name="Rectangle 40"/>
          <p:cNvSpPr/>
          <p:nvPr/>
        </p:nvSpPr>
        <p:spPr bwMode="white">
          <a:xfrm>
            <a:off x="4102193" y="4166561"/>
            <a:ext cx="2397707" cy="14790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34" name="Rectangle 43"/>
          <p:cNvSpPr/>
          <p:nvPr/>
        </p:nvSpPr>
        <p:spPr bwMode="white">
          <a:xfrm>
            <a:off x="7367780" y="4166561"/>
            <a:ext cx="3802424" cy="14790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1" grpId="0" animBg="1"/>
      <p:bldP spid="23" grpId="0" animBg="1"/>
      <p:bldP spid="24" grpId="0" animBg="1"/>
      <p:bldP spid="26" grpId="0" animBg="1"/>
      <p:bldP spid="32" grpId="0" animBg="1"/>
      <p:bldP spid="33" grpId="0" animBg="1"/>
      <p:bldP spid="3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15184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948165" y="1822672"/>
            <a:ext cx="352264" cy="5982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452099" y="1822673"/>
            <a:ext cx="561719" cy="5332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098842" y="1975016"/>
            <a:ext cx="761652" cy="2189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9717024" y="1975016"/>
            <a:ext cx="923504" cy="2189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633983" y="2793862"/>
            <a:ext cx="771173" cy="2094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6822743" y="2793862"/>
            <a:ext cx="771173" cy="2094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9993123" y="2631997"/>
            <a:ext cx="580760" cy="5427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4442578" y="2564904"/>
            <a:ext cx="342743" cy="6098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62554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071933" y="2415725"/>
            <a:ext cx="2465851" cy="12212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585388" y="2282152"/>
            <a:ext cx="209454" cy="5342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86883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643504" y="3843132"/>
            <a:ext cx="4560396" cy="10671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289586" y="3843132"/>
            <a:ext cx="933024" cy="5335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1384" y="764704"/>
            <a:ext cx="11520000" cy="294303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474888" y="1907629"/>
            <a:ext cx="4988826" cy="12667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4" name="img_16777215" descr="15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1384" y="3212976"/>
            <a:ext cx="11520000" cy="328211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2"/>
          <p:cNvSpPr/>
          <p:nvPr/>
        </p:nvSpPr>
        <p:spPr bwMode="white">
          <a:xfrm>
            <a:off x="1484408" y="4491473"/>
            <a:ext cx="9054148" cy="13452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1384" y="548680"/>
            <a:ext cx="11520000" cy="371683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484408" y="1720911"/>
            <a:ext cx="3817785" cy="18774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4" name="img_16777215" descr="17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1384" y="3722504"/>
            <a:ext cx="11520000" cy="315169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2"/>
          <p:cNvSpPr/>
          <p:nvPr/>
        </p:nvSpPr>
        <p:spPr bwMode="white">
          <a:xfrm>
            <a:off x="1474888" y="4893678"/>
            <a:ext cx="8187768" cy="13425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15169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653024" y="2270218"/>
            <a:ext cx="3674975" cy="13425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93434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281719" y="3185483"/>
            <a:ext cx="2380165" cy="5335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2540" y="0"/>
            <a:ext cx="12189460" cy="686816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39920" y="4040505"/>
            <a:ext cx="2905125" cy="204089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8653524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3095" t="11030" r="33369" b="50079"/>
          <a:stretch/>
        </p:blipFill>
        <p:spPr>
          <a:xfrm>
            <a:off x="3431704" y="2708920"/>
            <a:ext cx="5015347" cy="15655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06025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757421" y="1899676"/>
            <a:ext cx="199933" cy="2192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519937" y="1628800"/>
            <a:ext cx="360040" cy="6480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889057" y="1899676"/>
            <a:ext cx="333223" cy="2096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180394" y="4511202"/>
            <a:ext cx="432048" cy="5739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6960097" y="4511202"/>
            <a:ext cx="432048" cy="5739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9926479" y="4511202"/>
            <a:ext cx="504595" cy="5337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8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76030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386115" y="1175439"/>
            <a:ext cx="342743" cy="2099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861818" y="1175438"/>
            <a:ext cx="504595" cy="6693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956033" y="1337685"/>
            <a:ext cx="618842" cy="2195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359696" y="1910320"/>
            <a:ext cx="576064" cy="5825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347041" y="2063023"/>
            <a:ext cx="209454" cy="2195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9783669" y="2072566"/>
            <a:ext cx="199933" cy="2099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2182826" y="3485066"/>
            <a:ext cx="844896" cy="5825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7347937" y="3485066"/>
            <a:ext cx="806492" cy="5825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2631211" y="4219947"/>
            <a:ext cx="614469" cy="5825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6991064" y="4210402"/>
            <a:ext cx="768089" cy="6090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7" grpId="0" animBg="1"/>
      <p:bldP spid="8" grpId="0" animBg="1"/>
      <p:bldP spid="9" grpId="0" animBg="1"/>
      <p:bldP spid="11" grpId="0" animBg="1"/>
      <p:bldP spid="12" grpId="0" animBg="1"/>
      <p:bldP spid="15" grpId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83855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348528" y="1184773"/>
            <a:ext cx="385339" cy="7095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9625654" y="1184773"/>
            <a:ext cx="262731" cy="7095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557818" y="2699239"/>
            <a:ext cx="218975" cy="1714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814385" y="2699239"/>
            <a:ext cx="265392" cy="2257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6632330" y="2727814"/>
            <a:ext cx="218975" cy="1971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8774479" y="2699239"/>
            <a:ext cx="218975" cy="1714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5350507" y="3223110"/>
            <a:ext cx="367823" cy="7095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8347128" y="3223110"/>
            <a:ext cx="595525" cy="7095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7517752" y="3956531"/>
            <a:ext cx="476033" cy="2190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10697652" y="3956531"/>
            <a:ext cx="209454" cy="2190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7" name="Rectangle 16"/>
          <p:cNvSpPr/>
          <p:nvPr/>
        </p:nvSpPr>
        <p:spPr bwMode="white">
          <a:xfrm>
            <a:off x="10560496" y="4375628"/>
            <a:ext cx="648071" cy="7095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5" grpId="0" animBg="1"/>
      <p:bldP spid="16" grpId="0" animBg="1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122155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1478347" y="1872101"/>
            <a:ext cx="199933" cy="1622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4" name="img_16777215" descr="5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27448" y="2132856"/>
            <a:ext cx="11520000" cy="205186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2"/>
          <p:cNvSpPr/>
          <p:nvPr/>
        </p:nvSpPr>
        <p:spPr bwMode="white">
          <a:xfrm>
            <a:off x="11466886" y="2400075"/>
            <a:ext cx="209454" cy="1622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3"/>
          <p:cNvSpPr/>
          <p:nvPr/>
        </p:nvSpPr>
        <p:spPr bwMode="white">
          <a:xfrm>
            <a:off x="11466886" y="2896340"/>
            <a:ext cx="209454" cy="1622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4"/>
          <p:cNvSpPr/>
          <p:nvPr/>
        </p:nvSpPr>
        <p:spPr bwMode="white">
          <a:xfrm>
            <a:off x="11400241" y="3344887"/>
            <a:ext cx="295140" cy="2672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5"/>
          <p:cNvSpPr/>
          <p:nvPr/>
        </p:nvSpPr>
        <p:spPr bwMode="white">
          <a:xfrm>
            <a:off x="11400241" y="3841152"/>
            <a:ext cx="295140" cy="2672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42976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299107" y="1918321"/>
            <a:ext cx="228495" cy="2000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899239" y="3061486"/>
            <a:ext cx="238016" cy="2095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460297" y="4538075"/>
            <a:ext cx="238016" cy="2095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62134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118214" y="1261110"/>
            <a:ext cx="238016" cy="2001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308297" y="2729063"/>
            <a:ext cx="257057" cy="2097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368" y="620688"/>
            <a:ext cx="11442279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163882" y="2247486"/>
            <a:ext cx="1995306" cy="2742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613097" y="2247486"/>
            <a:ext cx="2137152" cy="2742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062312" y="2247486"/>
            <a:ext cx="1957480" cy="2742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520983" y="2247486"/>
            <a:ext cx="1995306" cy="2742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163882" y="2739308"/>
            <a:ext cx="2137152" cy="2742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613097" y="2739308"/>
            <a:ext cx="2146609" cy="2742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6062312" y="2739308"/>
            <a:ext cx="2297912" cy="2742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8520983" y="2739308"/>
            <a:ext cx="2146609" cy="2742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0" name="Rectangle 19"/>
          <p:cNvSpPr/>
          <p:nvPr/>
        </p:nvSpPr>
        <p:spPr bwMode="white">
          <a:xfrm>
            <a:off x="5059930" y="5765909"/>
            <a:ext cx="463365" cy="4823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1" name="Rectangle 20"/>
          <p:cNvSpPr/>
          <p:nvPr/>
        </p:nvSpPr>
        <p:spPr bwMode="white">
          <a:xfrm>
            <a:off x="6109594" y="5765909"/>
            <a:ext cx="501190" cy="4823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2" name="Rectangle 21"/>
          <p:cNvSpPr/>
          <p:nvPr/>
        </p:nvSpPr>
        <p:spPr bwMode="white">
          <a:xfrm>
            <a:off x="9334236" y="5765909"/>
            <a:ext cx="482277" cy="4823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3" name="Rectangle 19"/>
          <p:cNvSpPr/>
          <p:nvPr/>
        </p:nvSpPr>
        <p:spPr bwMode="white">
          <a:xfrm>
            <a:off x="4496165" y="4461336"/>
            <a:ext cx="463365" cy="5040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4" name="Rectangle 19"/>
          <p:cNvSpPr/>
          <p:nvPr/>
        </p:nvSpPr>
        <p:spPr bwMode="white">
          <a:xfrm>
            <a:off x="6096000" y="4445000"/>
            <a:ext cx="463365" cy="5282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5" name="Rectangle 19"/>
          <p:cNvSpPr/>
          <p:nvPr/>
        </p:nvSpPr>
        <p:spPr bwMode="white">
          <a:xfrm>
            <a:off x="8760296" y="4450426"/>
            <a:ext cx="463364" cy="5361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112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0</Words>
  <Application>Microsoft Office PowerPoint</Application>
  <PresentationFormat>宽屏</PresentationFormat>
  <Paragraphs>0</Paragraphs>
  <Slides>18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20" baseType="lpstr"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ASUS-</cp:lastModifiedBy>
  <cp:revision>10</cp:revision>
  <dcterms:created xsi:type="dcterms:W3CDTF">2022-11-09T06:57:00Z</dcterms:created>
  <dcterms:modified xsi:type="dcterms:W3CDTF">2022-12-08T14:44:10Z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0F83CFB6596440D784992B51B604ACD3</vt:lpwstr>
  </property>
</Properties>
</file>