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655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772" y="3175307"/>
            <a:ext cx="6381329" cy="296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0430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99235"/>
            <a:ext cx="7811590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27427"/>
            <a:ext cx="1486107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1519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2516" y="4492891"/>
            <a:ext cx="212902" cy="24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2555" y="5700124"/>
            <a:ext cx="212902" cy="24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5856" y="1184909"/>
            <a:ext cx="247673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582" y="2930227"/>
            <a:ext cx="247673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5680" y="4636693"/>
            <a:ext cx="257199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9891" y="5113462"/>
            <a:ext cx="266725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68" y="5113462"/>
            <a:ext cx="266725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192" y="5113462"/>
            <a:ext cx="247673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4952" y="1585474"/>
            <a:ext cx="400088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3618" y="2663184"/>
            <a:ext cx="428665" cy="3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4208219"/>
            <a:ext cx="428665" cy="37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4566" y="5285929"/>
            <a:ext cx="419140" cy="3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640" y="1366178"/>
            <a:ext cx="257199" cy="30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2835" y="2806612"/>
            <a:ext cx="457243" cy="372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5"/>
            <a:ext cx="7128792" cy="649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568" y="4005064"/>
            <a:ext cx="597666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568" y="6309320"/>
            <a:ext cx="39604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4825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544" y="3166872"/>
            <a:ext cx="4009401" cy="280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