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785414"/>
            <a:ext cx="7249217" cy="251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4562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132856"/>
            <a:ext cx="5391902" cy="1438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933056"/>
            <a:ext cx="5763429" cy="685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746"/>
          <a:stretch/>
        </p:blipFill>
        <p:spPr>
          <a:xfrm>
            <a:off x="467544" y="548680"/>
            <a:ext cx="7210473" cy="237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9627FD7-04F7-2129-0B9C-2E48FAF04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255" r="8124"/>
          <a:stretch/>
        </p:blipFill>
        <p:spPr>
          <a:xfrm>
            <a:off x="1115616" y="2924944"/>
            <a:ext cx="6624736" cy="338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21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3344" y="839663"/>
            <a:ext cx="1152128" cy="545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519288" y="1457520"/>
            <a:ext cx="720080" cy="545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943224" y="2177600"/>
            <a:ext cx="720080" cy="545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4607520" y="2177600"/>
            <a:ext cx="720080" cy="545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263704" y="2825672"/>
            <a:ext cx="720080" cy="545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791096" y="4265832"/>
            <a:ext cx="6733232" cy="218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913"/>
          <a:stretch/>
        </p:blipFill>
        <p:spPr>
          <a:xfrm>
            <a:off x="216000" y="1080001"/>
            <a:ext cx="8640000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7B3DF84B-B48E-D3B1-C325-BC23DDC1C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87" r="7079"/>
          <a:stretch/>
        </p:blipFill>
        <p:spPr>
          <a:xfrm>
            <a:off x="899592" y="2060848"/>
            <a:ext cx="8028408" cy="3091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2185" y="2327916"/>
            <a:ext cx="628710" cy="29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1600" y="2623224"/>
            <a:ext cx="5832648" cy="2317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738" y="4233131"/>
            <a:ext cx="457243" cy="29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1347203"/>
            <a:ext cx="409614" cy="30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9417" y="1347203"/>
            <a:ext cx="266725" cy="30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2019" y="2769107"/>
            <a:ext cx="457243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6981" y="1347203"/>
            <a:ext cx="257199" cy="30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4152839"/>
            <a:ext cx="7230165" cy="181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01D4C1C4-D5E1-7F46-3C21-C5EAD7131F12}"/>
              </a:ext>
            </a:extLst>
          </p:cNvPr>
          <p:cNvSpPr/>
          <p:nvPr/>
        </p:nvSpPr>
        <p:spPr bwMode="white">
          <a:xfrm>
            <a:off x="1037174" y="1919780"/>
            <a:ext cx="615291" cy="57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7"/>
            <a:ext cx="6480720" cy="6419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326" y="4149080"/>
            <a:ext cx="379274" cy="28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11560" y="4437112"/>
            <a:ext cx="307266" cy="26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611560" y="4725144"/>
            <a:ext cx="307266" cy="26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611560" y="5301208"/>
            <a:ext cx="307266" cy="26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611560" y="5589240"/>
            <a:ext cx="307266" cy="26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5415" y="2111043"/>
            <a:ext cx="466769" cy="29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485768"/>
            <a:ext cx="5010628" cy="400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2022-12-09T01:38:32Z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