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714" y="5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77858"/>
            <a:ext cx="4496229" cy="1935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5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230378"/>
            <a:ext cx="8679064" cy="200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9370" y="4001525"/>
            <a:ext cx="1162160" cy="7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9160" y="4335269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1619" y="4001525"/>
            <a:ext cx="1162160" cy="76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409" y="4335269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3868" y="4001525"/>
            <a:ext cx="1162160" cy="7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3658" y="4335269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6117" y="4001525"/>
            <a:ext cx="1162160" cy="76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5908" y="4335269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5522" y="4001525"/>
            <a:ext cx="266725" cy="76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416" y="5403249"/>
            <a:ext cx="1028798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56525" y="5174396"/>
            <a:ext cx="266725" cy="76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28035" y="5469997"/>
            <a:ext cx="295303" cy="13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7650" y="5174396"/>
            <a:ext cx="257199" cy="76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842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14085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42277"/>
            <a:ext cx="6201640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556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3848" y="4074311"/>
            <a:ext cx="432047" cy="79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4720" y="5594573"/>
            <a:ext cx="283002" cy="21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4436" y="5594573"/>
            <a:ext cx="283002" cy="21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5546" y="5301208"/>
            <a:ext cx="504055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263257F-3565-DB30-DD89-3D786297916D}"/>
              </a:ext>
            </a:extLst>
          </p:cNvPr>
          <p:cNvSpPr/>
          <p:nvPr/>
        </p:nvSpPr>
        <p:spPr bwMode="white">
          <a:xfrm>
            <a:off x="4691324" y="5275467"/>
            <a:ext cx="15249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970" y="1747424"/>
            <a:ext cx="285777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3012" y="1747424"/>
            <a:ext cx="276251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8019" y="1350302"/>
            <a:ext cx="432047" cy="77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2080" y="1340768"/>
            <a:ext cx="432047" cy="77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01" y="2596006"/>
            <a:ext cx="432048" cy="76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7146" y="2891580"/>
            <a:ext cx="276251" cy="2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3012" y="2564904"/>
            <a:ext cx="432048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95937" y="3816439"/>
            <a:ext cx="432048" cy="76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98359" y="4159686"/>
            <a:ext cx="304829" cy="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7896" y="3284984"/>
            <a:ext cx="2333847" cy="230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635897" y="3368032"/>
            <a:ext cx="2943410" cy="222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77896" y="3068960"/>
            <a:ext cx="2737920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07267" y="3176040"/>
            <a:ext cx="3886571" cy="205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251521" y="2924944"/>
            <a:ext cx="2336430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807266" y="3024876"/>
            <a:ext cx="4437141" cy="342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323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237" y="4435157"/>
            <a:ext cx="4295683" cy="164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361696"/>
            <a:ext cx="3648423" cy="193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2022-12-09T01:27:13Z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