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99541"/>
            <a:ext cx="7792194" cy="251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606147"/>
            <a:ext cx="7506416" cy="297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8318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77688"/>
            <a:ext cx="7516274" cy="14289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918" y="3761864"/>
            <a:ext cx="4277322" cy="819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644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0" y="4110296"/>
            <a:ext cx="2359567" cy="212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2843808" y="4110296"/>
            <a:ext cx="2974699" cy="2631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77896" y="2435032"/>
            <a:ext cx="3458000" cy="3154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007312" y="2435032"/>
            <a:ext cx="3810363" cy="3514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7896" y="2432876"/>
            <a:ext cx="3241976" cy="207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995936" y="2423348"/>
            <a:ext cx="3888432" cy="201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212976"/>
            <a:ext cx="3241976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26452" y="3140968"/>
            <a:ext cx="3313900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25892"/>
            <a:ext cx="4239029" cy="189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7"/>
            <a:ext cx="7920880" cy="655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20" y="4797152"/>
            <a:ext cx="4800876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79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916832"/>
            <a:ext cx="8640000" cy="345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2022-12-09T01:32:35Z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