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757527"/>
            <a:ext cx="7249217" cy="259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3489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715" y="4587624"/>
            <a:ext cx="5302101" cy="184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8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901736"/>
            <a:ext cx="5486923" cy="190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4565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9348"/>
            <a:ext cx="7516274" cy="14289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937540"/>
            <a:ext cx="3924848" cy="57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626138"/>
            <a:ext cx="1886130" cy="2043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5503" y="4626137"/>
            <a:ext cx="2267166" cy="2069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19998"/>
            <a:ext cx="1886130" cy="232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5503" y="3119998"/>
            <a:ext cx="2057596" cy="232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93123"/>
            <a:ext cx="2505314" cy="2640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5503" y="3093123"/>
            <a:ext cx="1857552" cy="2640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56" y="2720878"/>
            <a:ext cx="285777" cy="2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5338" y="2720878"/>
            <a:ext cx="285777" cy="2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7256" y="3922917"/>
            <a:ext cx="310448" cy="22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6716" y="3875217"/>
            <a:ext cx="285777" cy="2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9394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2921" y="1942511"/>
            <a:ext cx="485386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7864" y="1942511"/>
            <a:ext cx="644860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2299" y="1942511"/>
            <a:ext cx="504055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4224" y="1942511"/>
            <a:ext cx="504055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62893" y="3631994"/>
            <a:ext cx="485386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75856" y="3640748"/>
            <a:ext cx="642647" cy="77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92270" y="3640748"/>
            <a:ext cx="504055" cy="77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72950" y="3640748"/>
            <a:ext cx="504055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727200" y="5338985"/>
            <a:ext cx="504055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419872" y="5338985"/>
            <a:ext cx="576064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076773" y="5338985"/>
            <a:ext cx="485386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734224" y="5338985"/>
            <a:ext cx="504055" cy="79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662337"/>
            <a:ext cx="7239691" cy="258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