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8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215"/>
            <a:ext cx="5744123" cy="267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8184" y="2276872"/>
            <a:ext cx="1440160" cy="97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6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4465816"/>
            <a:ext cx="7782668" cy="177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402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89709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889909"/>
            <a:ext cx="3057952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4014892"/>
            <a:ext cx="276251" cy="22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532" y="4014892"/>
            <a:ext cx="276251" cy="22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5215530"/>
            <a:ext cx="276251" cy="23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5215530"/>
            <a:ext cx="276251" cy="23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3081964"/>
            <a:ext cx="266725" cy="22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5226927"/>
            <a:ext cx="266725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473202"/>
            <a:ext cx="266725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3360653"/>
            <a:ext cx="400088" cy="38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5574509"/>
            <a:ext cx="266725" cy="2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9512" y="3286326"/>
            <a:ext cx="1913091" cy="76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3928" y="3140968"/>
            <a:ext cx="2808312" cy="107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6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3529937"/>
            <a:ext cx="6715766" cy="253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7397" y="4960715"/>
            <a:ext cx="962116" cy="38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37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16" y="719960"/>
            <a:ext cx="8621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764704"/>
            <a:ext cx="7784759" cy="558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