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98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65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433897"/>
            <a:ext cx="7811245" cy="3154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315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020" y="4441458"/>
            <a:ext cx="5010761" cy="2267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90576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133138"/>
            <a:ext cx="7716327" cy="131463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3861330"/>
            <a:ext cx="3086531" cy="6477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5010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01036" y="2943903"/>
            <a:ext cx="253064" cy="290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44208" y="2636912"/>
            <a:ext cx="792088" cy="841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63760" y="3760059"/>
            <a:ext cx="253064" cy="290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50571" y="3985206"/>
            <a:ext cx="787311" cy="300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32183" y="4210352"/>
            <a:ext cx="421774" cy="300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11960" y="4791980"/>
            <a:ext cx="432048" cy="797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93904" y="5017128"/>
            <a:ext cx="393655" cy="290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06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92106" y="1851727"/>
            <a:ext cx="905246" cy="871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32177" y="2899754"/>
            <a:ext cx="1460735" cy="900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62394" y="3957306"/>
            <a:ext cx="534916" cy="871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131840" y="5005332"/>
            <a:ext cx="576064" cy="871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933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52469" y="1156314"/>
            <a:ext cx="720080" cy="797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08919" y="2205636"/>
            <a:ext cx="720080" cy="797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16216" y="2205636"/>
            <a:ext cx="728633" cy="797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051720" y="3855934"/>
            <a:ext cx="720080" cy="797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268595" y="4905257"/>
            <a:ext cx="506724" cy="797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00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521065"/>
            <a:ext cx="2981609" cy="391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3112761"/>
            <a:ext cx="3181653" cy="391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59770" y="2521065"/>
            <a:ext cx="2962557" cy="391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59770" y="3112761"/>
            <a:ext cx="3153076" cy="391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4878305"/>
            <a:ext cx="2981609" cy="400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5470001"/>
            <a:ext cx="3191179" cy="400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59770" y="4878305"/>
            <a:ext cx="2895876" cy="400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59770" y="5470001"/>
            <a:ext cx="3362646" cy="400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76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448472"/>
            <a:ext cx="1369768" cy="844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83122" y="3448472"/>
            <a:ext cx="1238058" cy="844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12141" y="3448472"/>
            <a:ext cx="1264400" cy="844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60211" y="3448472"/>
            <a:ext cx="1290742" cy="844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8640000" cy="53960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357432" y="2753664"/>
            <a:ext cx="1865603" cy="3139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4501203" y="2753664"/>
            <a:ext cx="1834509" cy="3139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4624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3318" y="3363398"/>
            <a:ext cx="438191" cy="305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19933" y="3363398"/>
            <a:ext cx="381036" cy="295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28533" y="3830597"/>
            <a:ext cx="647761" cy="295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91356" y="3830597"/>
            <a:ext cx="466769" cy="295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33318" y="4517093"/>
            <a:ext cx="447717" cy="305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81830" y="4517093"/>
            <a:ext cx="466769" cy="305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14266" y="4984292"/>
            <a:ext cx="457243" cy="295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05622" y="4984292"/>
            <a:ext cx="647761" cy="295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>
            <a:extLst>
              <a:ext uri="{FF2B5EF4-FFF2-40B4-BE49-F238E27FC236}">
                <a16:creationId xmlns:a16="http://schemas.microsoft.com/office/drawing/2014/main" id="{280F4536-791B-4711-0CF2-8A77422C7A1F}"/>
              </a:ext>
            </a:extLst>
          </p:cNvPr>
          <p:cNvSpPr/>
          <p:nvPr/>
        </p:nvSpPr>
        <p:spPr bwMode="white">
          <a:xfrm>
            <a:off x="4643528" y="2409854"/>
            <a:ext cx="3384856" cy="772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11</cp:revision>
  <dcterms:created xsi:type="dcterms:W3CDTF">2022-11-09T06:57:00Z</dcterms:created>
  <dcterms:modified xsi:type="dcterms:W3CDTF">2022-12-08T17:37:33Z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