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1080000"/>
            <a:ext cx="8640000" cy="47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74416" y="4888185"/>
            <a:ext cx="1837344" cy="121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032" y="3704688"/>
            <a:ext cx="2664296" cy="80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6520" y="2530736"/>
            <a:ext cx="3059832" cy="89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689609" y="4888185"/>
            <a:ext cx="1305049" cy="75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680488" y="2530736"/>
            <a:ext cx="3312368" cy="82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4680488" y="3704688"/>
            <a:ext cx="3168352" cy="80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32" grpId="0" animBg="1"/>
      <p:bldP spid="3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525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356" y="4798132"/>
            <a:ext cx="2580292" cy="132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8055" y="4798132"/>
            <a:ext cx="2198641" cy="66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8567" y="4798132"/>
            <a:ext cx="1028798" cy="66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136904" cy="622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1"/>
          <p:cNvSpPr/>
          <p:nvPr/>
        </p:nvSpPr>
        <p:spPr bwMode="white">
          <a:xfrm>
            <a:off x="3210808" y="4743364"/>
            <a:ext cx="448560" cy="28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316743" y="4743364"/>
            <a:ext cx="242223" cy="28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62316" y="3861048"/>
            <a:ext cx="7810083" cy="299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438477" y="4743364"/>
            <a:ext cx="1282885" cy="72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219113" y="4751676"/>
            <a:ext cx="2879764" cy="71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602544" y="4743364"/>
            <a:ext cx="1085518" cy="72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308439" y="4917910"/>
            <a:ext cx="924036" cy="52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43642" y="5732456"/>
            <a:ext cx="2960504" cy="37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44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2664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798848"/>
            <a:ext cx="4067743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4186255"/>
            <a:ext cx="866857" cy="39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2394" y="4186255"/>
            <a:ext cx="1266945" cy="39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4900884"/>
            <a:ext cx="1305049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2452247"/>
            <a:ext cx="476295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847" y="3176489"/>
            <a:ext cx="25719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3176489"/>
            <a:ext cx="476295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9847" y="3633905"/>
            <a:ext cx="25719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6837" y="3633905"/>
            <a:ext cx="476295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9847" y="4386735"/>
            <a:ext cx="25719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6363" y="4386735"/>
            <a:ext cx="46676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9847" y="4844151"/>
            <a:ext cx="25719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16837" y="4844151"/>
            <a:ext cx="476295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2461627"/>
            <a:ext cx="466769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0840" y="3195319"/>
            <a:ext cx="257199" cy="29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2141" y="3195319"/>
            <a:ext cx="457243" cy="29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3662214"/>
            <a:ext cx="257199" cy="29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2141" y="3652686"/>
            <a:ext cx="457243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0840" y="4395906"/>
            <a:ext cx="257199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1192" y="4395906"/>
            <a:ext cx="438191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5625" y="4853273"/>
            <a:ext cx="257199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12141" y="4853273"/>
            <a:ext cx="457243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9109" y="2539757"/>
            <a:ext cx="285777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4379" y="2539757"/>
            <a:ext cx="285777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2539757"/>
            <a:ext cx="285777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5239" y="4114006"/>
            <a:ext cx="438191" cy="35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1642608"/>
            <a:ext cx="285777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1642608"/>
            <a:ext cx="276251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1642608"/>
            <a:ext cx="285777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0707" y="3168324"/>
            <a:ext cx="419140" cy="34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9109" y="1575419"/>
            <a:ext cx="285777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1575419"/>
            <a:ext cx="276251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123" y="1575419"/>
            <a:ext cx="285777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995" y="3195060"/>
            <a:ext cx="800176" cy="36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7896" y="5749674"/>
            <a:ext cx="1152635" cy="76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0" y="3284984"/>
            <a:ext cx="291581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504" y="4577490"/>
            <a:ext cx="2808312" cy="7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4264511" y="4509120"/>
            <a:ext cx="1531625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331192" y="5759204"/>
            <a:ext cx="1190738" cy="76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4211960" y="3405306"/>
            <a:ext cx="2880320" cy="81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29" grpId="0" animBg="1"/>
      <p:bldP spid="32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