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5" r:id="rId7"/>
    <p:sldId id="267" r:id="rId8"/>
    <p:sldId id="269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7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1966964"/>
            <a:ext cx="7230165" cy="2527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9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475288"/>
            <a:ext cx="6087056" cy="2538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4370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71243"/>
            <a:ext cx="7716327" cy="13146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664" y="3971443"/>
            <a:ext cx="5658640" cy="6096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4020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19170" y="2916092"/>
            <a:ext cx="250115" cy="28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7271" y="3621019"/>
            <a:ext cx="389068" cy="296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85220" y="4325947"/>
            <a:ext cx="416859" cy="28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39413" y="5726527"/>
            <a:ext cx="398332" cy="28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3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36330" y="2091595"/>
            <a:ext cx="257199" cy="200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07091" y="2816889"/>
            <a:ext cx="361984" cy="200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21887" y="4172045"/>
            <a:ext cx="466769" cy="295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26055" y="4887796"/>
            <a:ext cx="638235" cy="295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4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275700"/>
            <a:ext cx="7792194" cy="1116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3701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112" y="4109120"/>
            <a:ext cx="8640000" cy="227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609008" y="4328307"/>
            <a:ext cx="5048732" cy="1848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177" y="260648"/>
            <a:ext cx="8640000" cy="4454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562" y="4725144"/>
            <a:ext cx="8640000" cy="2886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474458" y="4887616"/>
            <a:ext cx="7773142" cy="391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112694" y="5594849"/>
            <a:ext cx="7134906" cy="401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1112694" y="6340310"/>
            <a:ext cx="3810363" cy="353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34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13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23222"/>
            <a:ext cx="7258743" cy="3227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11</cp:revision>
  <dcterms:created xsi:type="dcterms:W3CDTF">2022-11-09T06:57:00Z</dcterms:created>
  <dcterms:modified xsi:type="dcterms:W3CDTF">2022-12-08T17:23:35Z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