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04" y="1988840"/>
            <a:ext cx="4824536" cy="3528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81066"/>
            <a:ext cx="6153737" cy="193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784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05064"/>
            <a:ext cx="6354062" cy="657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4474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691" y="4648879"/>
            <a:ext cx="640463" cy="43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4827" y="4648879"/>
            <a:ext cx="1798223" cy="42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4673" y="5503430"/>
            <a:ext cx="221698" cy="2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0064" y="5503430"/>
            <a:ext cx="238120" cy="2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8984" y="5906055"/>
            <a:ext cx="377709" cy="26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8275" y="5906055"/>
            <a:ext cx="221698" cy="26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298" y="2216231"/>
            <a:ext cx="457243" cy="30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5790" y="2684092"/>
            <a:ext cx="438191" cy="30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3428849"/>
            <a:ext cx="276251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894" y="3887161"/>
            <a:ext cx="276251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2350" y="1337470"/>
            <a:ext cx="438191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1804730"/>
            <a:ext cx="457243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2306" y="2548533"/>
            <a:ext cx="428665" cy="29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88" y="3006257"/>
            <a:ext cx="257199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3759596"/>
            <a:ext cx="257199" cy="29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8987" y="4217321"/>
            <a:ext cx="438191" cy="29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3655177"/>
            <a:ext cx="1789528" cy="493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8723" y="3655177"/>
            <a:ext cx="485821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4114" y="3664714"/>
            <a:ext cx="476295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46" y="4027147"/>
            <a:ext cx="2057596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80" y="4112986"/>
            <a:ext cx="485821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0145" y="4112986"/>
            <a:ext cx="523925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5536" y="3933056"/>
            <a:ext cx="696304" cy="50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3177" y="4046222"/>
            <a:ext cx="276251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26672" y="4046222"/>
            <a:ext cx="285777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22063" y="4055760"/>
            <a:ext cx="485821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36507" y="4046222"/>
            <a:ext cx="504873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21711" y="4408654"/>
            <a:ext cx="2905402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92471" y="4580333"/>
            <a:ext cx="266725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25922" y="4580333"/>
            <a:ext cx="495347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07444" y="4504031"/>
            <a:ext cx="476295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21887" y="4504031"/>
            <a:ext cx="504873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83960" y="4504031"/>
            <a:ext cx="514399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836507" y="4504031"/>
            <a:ext cx="504873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387686" y="4942765"/>
            <a:ext cx="1238368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482945" y="5028604"/>
            <a:ext cx="276251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025922" y="5028604"/>
            <a:ext cx="514399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20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22"/>
          <p:cNvSpPr/>
          <p:nvPr/>
        </p:nvSpPr>
        <p:spPr bwMode="white">
          <a:xfrm>
            <a:off x="5364088" y="3861048"/>
            <a:ext cx="1080120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2">
            <a:extLst>
              <a:ext uri="{FF2B5EF4-FFF2-40B4-BE49-F238E27FC236}">
                <a16:creationId xmlns:a16="http://schemas.microsoft.com/office/drawing/2014/main" id="{A42D91C5-F131-BDDB-F193-BEFD95E42266}"/>
              </a:ext>
            </a:extLst>
          </p:cNvPr>
          <p:cNvSpPr/>
          <p:nvPr/>
        </p:nvSpPr>
        <p:spPr bwMode="white">
          <a:xfrm>
            <a:off x="4542368" y="3854910"/>
            <a:ext cx="576064" cy="210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2">
            <a:extLst>
              <a:ext uri="{FF2B5EF4-FFF2-40B4-BE49-F238E27FC236}">
                <a16:creationId xmlns:a16="http://schemas.microsoft.com/office/drawing/2014/main" id="{33336DDD-A39F-DD40-BD55-46FED33C6BC9}"/>
              </a:ext>
            </a:extLst>
          </p:cNvPr>
          <p:cNvSpPr/>
          <p:nvPr/>
        </p:nvSpPr>
        <p:spPr bwMode="white">
          <a:xfrm>
            <a:off x="1763688" y="3717032"/>
            <a:ext cx="936103" cy="22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510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419" y="4827751"/>
            <a:ext cx="4786444" cy="133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954"/>
          <a:stretch/>
        </p:blipFill>
        <p:spPr>
          <a:xfrm>
            <a:off x="395536" y="981368"/>
            <a:ext cx="7722999" cy="237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44F3A649-6B27-D67E-CFBA-E01020CDA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505"/>
          <a:stretch/>
        </p:blipFill>
        <p:spPr>
          <a:xfrm>
            <a:off x="971600" y="3429640"/>
            <a:ext cx="7722999" cy="3311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