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379238"/>
            <a:ext cx="7334950" cy="152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27042"/>
            <a:ext cx="5667916" cy="109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527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14085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842277"/>
            <a:ext cx="6392167" cy="666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0441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9584" y="2955870"/>
            <a:ext cx="700647" cy="130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050" y="2955870"/>
            <a:ext cx="700647" cy="122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2118" y="2753664"/>
            <a:ext cx="691778" cy="142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66963" y="5538551"/>
            <a:ext cx="159641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7610" y="5529675"/>
            <a:ext cx="239461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85995" y="5529675"/>
            <a:ext cx="248330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86245" y="5813682"/>
            <a:ext cx="274937" cy="4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87142" y="5884683"/>
            <a:ext cx="1818134" cy="5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13499" y="5813682"/>
            <a:ext cx="274937" cy="4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31487" y="5964560"/>
            <a:ext cx="248330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67610" y="5964560"/>
            <a:ext cx="248330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85995" y="5964560"/>
            <a:ext cx="248330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8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1394562"/>
            <a:ext cx="3143550" cy="5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2557488"/>
            <a:ext cx="2524366" cy="5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3720415"/>
            <a:ext cx="3143550" cy="5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4721" y="4740358"/>
            <a:ext cx="257199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4897" y="4749891"/>
            <a:ext cx="180992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7444" y="4740358"/>
            <a:ext cx="276251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98094" y="4740358"/>
            <a:ext cx="247673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9693" y="4740358"/>
            <a:ext cx="276251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73596" y="4749891"/>
            <a:ext cx="1105005" cy="75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07356" y="5045388"/>
            <a:ext cx="295303" cy="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69164" y="5121646"/>
            <a:ext cx="1171686" cy="4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31413" y="4978663"/>
            <a:ext cx="1105005" cy="5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54721" y="5207435"/>
            <a:ext cx="257199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835845" y="5207435"/>
            <a:ext cx="247673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16970" y="5207435"/>
            <a:ext cx="257199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98094" y="5207435"/>
            <a:ext cx="257199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4897" y="3137930"/>
            <a:ext cx="762072" cy="38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037" y="5005311"/>
            <a:ext cx="1181212" cy="38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0321" y="1356609"/>
            <a:ext cx="285777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6363" y="1356609"/>
            <a:ext cx="466769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6363" y="1814446"/>
            <a:ext cx="457243" cy="305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2141" y="2520278"/>
            <a:ext cx="257199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5625" y="2987653"/>
            <a:ext cx="257199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2141" y="2978115"/>
            <a:ext cx="257199" cy="305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16220" y="4838076"/>
            <a:ext cx="438191" cy="82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1104" y="2081411"/>
            <a:ext cx="276251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6893" y="2081411"/>
            <a:ext cx="428665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420" y="2548737"/>
            <a:ext cx="25719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8315" y="3244956"/>
            <a:ext cx="25719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420" y="3712282"/>
            <a:ext cx="25719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31104" y="3702745"/>
            <a:ext cx="266725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40410" y="4408501"/>
            <a:ext cx="466769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73420" y="4866290"/>
            <a:ext cx="257199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4829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7372" y="4155143"/>
            <a:ext cx="1309379" cy="74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3899" y="4155143"/>
            <a:ext cx="1300026" cy="74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5468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6367" y="3207141"/>
            <a:ext cx="263851" cy="21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7029" y="3150578"/>
            <a:ext cx="395776" cy="37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2134" y="4310120"/>
            <a:ext cx="395776" cy="37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7029" y="4310120"/>
            <a:ext cx="386353" cy="37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6367" y="5526225"/>
            <a:ext cx="263851" cy="22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7029" y="5469661"/>
            <a:ext cx="386353" cy="37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