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66" r:id="rId5"/>
    <p:sldId id="261" r:id="rId6"/>
    <p:sldId id="262" r:id="rId7"/>
    <p:sldId id="263" r:id="rId8"/>
    <p:sldId id="264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47566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31742"/>
            <a:ext cx="7659169" cy="790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39318" cy="2524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0" y="2698235"/>
            <a:ext cx="8846350" cy="31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0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73" y="778198"/>
            <a:ext cx="8669882" cy="26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03409" y="5327462"/>
            <a:ext cx="266725" cy="219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69958" y="1290000"/>
            <a:ext cx="266725" cy="22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9958" y="1977275"/>
            <a:ext cx="266725" cy="22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74699" y="3304097"/>
            <a:ext cx="390562" cy="38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564" y="414981"/>
            <a:ext cx="80359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9395" y="2027781"/>
            <a:ext cx="265798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9601" y="2453134"/>
            <a:ext cx="256938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6271" y="3073442"/>
            <a:ext cx="239219" cy="28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8237" y="3286119"/>
            <a:ext cx="434138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4898" y="3507657"/>
            <a:ext cx="407558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19458" y="4127965"/>
            <a:ext cx="629057" cy="2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56011" y="5785073"/>
            <a:ext cx="416418" cy="28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8687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2022-12-08T17:33:56Z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