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97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157279"/>
            <a:ext cx="5667916" cy="109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80728"/>
            <a:ext cx="8640000" cy="5050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416" y="4687957"/>
            <a:ext cx="6715766" cy="1095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4049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181890"/>
            <a:ext cx="6725589" cy="14194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910082"/>
            <a:ext cx="7735380" cy="7430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1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54809" y="4267372"/>
            <a:ext cx="1409834" cy="33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6804" y="5059443"/>
            <a:ext cx="571554" cy="295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4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88921" y="2168576"/>
            <a:ext cx="438191" cy="296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02923" y="2999331"/>
            <a:ext cx="476295" cy="296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74081" y="3830086"/>
            <a:ext cx="457243" cy="305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5057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5533" y="3246507"/>
            <a:ext cx="1667034" cy="353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47749" y="4744600"/>
            <a:ext cx="257199" cy="295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42611" y="5450707"/>
            <a:ext cx="457243" cy="305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840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916832"/>
            <a:ext cx="8640000" cy="4222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13416" y="4280806"/>
            <a:ext cx="3038765" cy="390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471497" y="4280806"/>
            <a:ext cx="3210231" cy="390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1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739891"/>
            <a:ext cx="5248776" cy="1849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143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537" y="4537724"/>
            <a:ext cx="6211812" cy="1000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64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911065"/>
            <a:ext cx="7725512" cy="1811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2022-12-08T16:14:13Z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