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4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3361621"/>
            <a:ext cx="4620066" cy="115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646998"/>
            <a:ext cx="7134906" cy="191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4103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62838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891030"/>
            <a:ext cx="7744906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38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5125" y="3923266"/>
            <a:ext cx="647761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5103" y="5345096"/>
            <a:ext cx="457243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6371" y="1737311"/>
            <a:ext cx="438191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2280" y="3873235"/>
            <a:ext cx="638235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9822" y="5313076"/>
            <a:ext cx="257199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118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3232" y="2367843"/>
            <a:ext cx="3213283" cy="3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7735" y="5261280"/>
            <a:ext cx="4179953" cy="36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2205779"/>
            <a:ext cx="266725" cy="2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3627315"/>
            <a:ext cx="266725" cy="2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2284" y="5001148"/>
            <a:ext cx="390562" cy="372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758" y="2004953"/>
            <a:ext cx="400088" cy="38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3482972"/>
            <a:ext cx="266725" cy="21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496944" cy="686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568" y="4365104"/>
            <a:ext cx="648072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767726"/>
            <a:ext cx="6258522" cy="116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2022-12-08T16:13:23Z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