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6632"/>
            <a:ext cx="8640000" cy="5540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32770"/>
            <a:ext cx="7801719" cy="3647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9895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161717"/>
            <a:ext cx="6725589" cy="14194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961917"/>
            <a:ext cx="3810532" cy="6192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5285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2483" y="5053629"/>
            <a:ext cx="6807768" cy="108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3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710532"/>
            <a:ext cx="5058257" cy="1802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314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257" y="4249377"/>
            <a:ext cx="5842104" cy="1065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58104" y="4249377"/>
            <a:ext cx="1102283" cy="38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285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388" y="4157647"/>
            <a:ext cx="5519557" cy="2494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35557" y="4157647"/>
            <a:ext cx="1513882" cy="3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547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24" y="4418616"/>
            <a:ext cx="5877486" cy="166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580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13432"/>
            <a:ext cx="4034063" cy="4564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6CD29BE4-F2C7-BEBB-83D0-55A4FF41B6AE}"/>
              </a:ext>
            </a:extLst>
          </p:cNvPr>
          <p:cNvSpPr/>
          <p:nvPr/>
        </p:nvSpPr>
        <p:spPr bwMode="white">
          <a:xfrm>
            <a:off x="2123728" y="3714832"/>
            <a:ext cx="5920693" cy="2063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2022-12-08T16:11:20Z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