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1650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112" y="2321616"/>
            <a:ext cx="8640000" cy="296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7008" y="3142305"/>
            <a:ext cx="3810363" cy="391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97008" y="3943909"/>
            <a:ext cx="3915148" cy="391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554296" y="4726427"/>
            <a:ext cx="1886130" cy="391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581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14085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86293"/>
            <a:ext cx="7525800" cy="666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74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9381" y="5733776"/>
            <a:ext cx="390562" cy="38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2843" y="5733776"/>
            <a:ext cx="390562" cy="381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69758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7312" y="1282524"/>
            <a:ext cx="207659" cy="23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4894" y="3985412"/>
            <a:ext cx="376864" cy="23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4894" y="4593754"/>
            <a:ext cx="376864" cy="23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7967" y="5202097"/>
            <a:ext cx="353790" cy="23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9029" y="5802738"/>
            <a:ext cx="376864" cy="24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1093" y="2138497"/>
            <a:ext cx="419140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7664" y="2138497"/>
            <a:ext cx="447717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5371" y="4388996"/>
            <a:ext cx="476295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151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1661" y="2204672"/>
            <a:ext cx="3415229" cy="37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5083" y="4364672"/>
            <a:ext cx="4008400" cy="37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2548" y="5111672"/>
            <a:ext cx="1330142" cy="27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2548" y="5795672"/>
            <a:ext cx="1968250" cy="36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1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541" y="3779688"/>
            <a:ext cx="7368291" cy="180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777090"/>
            <a:ext cx="7792194" cy="1906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7184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859" y="4542558"/>
            <a:ext cx="6273432" cy="158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2022-12-08T16:09:39Z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