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9" r:id="rId4"/>
    <p:sldId id="270" r:id="rId5"/>
    <p:sldId id="263" r:id="rId6"/>
    <p:sldId id="266" r:id="rId7"/>
    <p:sldId id="267" r:id="rId8"/>
  </p:sldIdLst>
  <p:sldSz cx="9144000" cy="6858000" type="screen4x3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4" d="100"/>
          <a:sy n="64" d="100"/>
        </p:scale>
        <p:origin x="1356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132576"/>
            <a:ext cx="6725589" cy="141942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626" y="3860768"/>
            <a:ext cx="7783011" cy="7621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62" y="798339"/>
            <a:ext cx="8949638" cy="278212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52" y="3551956"/>
            <a:ext cx="8864471" cy="198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72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94" y="706986"/>
            <a:ext cx="8838333" cy="380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06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686" y="499429"/>
            <a:ext cx="701904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72467" y="4192332"/>
            <a:ext cx="317288" cy="309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49855" y="5353622"/>
            <a:ext cx="216684" cy="185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49855" y="5918783"/>
            <a:ext cx="216684" cy="178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543" y="702629"/>
            <a:ext cx="855611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8381" y="3865907"/>
            <a:ext cx="5037448" cy="1784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402834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全屏显示(4:3)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10</cp:revision>
  <dcterms:created xsi:type="dcterms:W3CDTF">2022-11-09T06:57:00Z</dcterms:created>
  <dcterms:modified xsi:type="dcterms:W3CDTF">2022-12-08T16:20:13Z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