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273" y="664364"/>
            <a:ext cx="8640000" cy="5126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09947" y="2379474"/>
            <a:ext cx="876383" cy="40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09947" y="3084575"/>
            <a:ext cx="876383" cy="40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09947" y="4504305"/>
            <a:ext cx="876383" cy="40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09947" y="5218935"/>
            <a:ext cx="876383" cy="390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49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88127" y="3122363"/>
            <a:ext cx="885909" cy="3912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18" y="747491"/>
            <a:ext cx="8640000" cy="4536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3314" y="3244455"/>
            <a:ext cx="7792194" cy="1810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892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913610"/>
            <a:ext cx="5496692" cy="145752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713810"/>
            <a:ext cx="5458587" cy="7335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209" y="764704"/>
            <a:ext cx="8640000" cy="4938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3489" y="4577861"/>
            <a:ext cx="1800396" cy="352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29023" y="4577861"/>
            <a:ext cx="3038765" cy="352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676" y="1052736"/>
            <a:ext cx="8640000" cy="2698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6904" y="2730668"/>
            <a:ext cx="1800396" cy="352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2571" y="2730668"/>
            <a:ext cx="1819448" cy="352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3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857" y="2301351"/>
            <a:ext cx="180992" cy="295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26452" y="2263183"/>
            <a:ext cx="1247894" cy="391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26275" y="2873859"/>
            <a:ext cx="1238368" cy="391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07003" y="3484535"/>
            <a:ext cx="1295523" cy="400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12317" y="3513160"/>
            <a:ext cx="447717" cy="36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79042" y="4104752"/>
            <a:ext cx="1219316" cy="391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262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3213" y="2616637"/>
            <a:ext cx="6631461" cy="74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0540" y="4393852"/>
            <a:ext cx="5410835" cy="738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44338" y="4448536"/>
            <a:ext cx="1466573" cy="674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1547665" y="2996952"/>
            <a:ext cx="4896544" cy="740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8640"/>
            <a:ext cx="8640000" cy="254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86306" y="1896481"/>
            <a:ext cx="171466" cy="276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581773"/>
            <a:ext cx="8640000" cy="434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4924542" y="3802330"/>
            <a:ext cx="1257420" cy="325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81344" y="5823878"/>
            <a:ext cx="457243" cy="295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127" y="692073"/>
            <a:ext cx="8640000" cy="504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1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8094" y="4134944"/>
            <a:ext cx="1486041" cy="305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2022-12-08T15:39:42Z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