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70" r:id="rId4"/>
    <p:sldId id="266" r:id="rId5"/>
    <p:sldId id="261" r:id="rId6"/>
    <p:sldId id="262" r:id="rId7"/>
    <p:sldId id="264" r:id="rId8"/>
    <p:sldId id="265" r:id="rId9"/>
  </p:sldIdLst>
  <p:sldSz cx="9144000" cy="6858000" type="screen4x3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4" d="100"/>
          <a:sy n="64" d="100"/>
        </p:scale>
        <p:origin x="1356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994444"/>
            <a:ext cx="5496692" cy="145752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608" y="4010668"/>
            <a:ext cx="7792537" cy="6287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664314"/>
            <a:ext cx="8927627" cy="289204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31" y="3548429"/>
            <a:ext cx="8794900" cy="149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373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639486"/>
            <a:ext cx="8877300" cy="293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561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404664"/>
            <a:ext cx="723019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00580" y="3571866"/>
            <a:ext cx="223203" cy="191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00580" y="4672808"/>
            <a:ext cx="223203" cy="183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20865" y="5701949"/>
            <a:ext cx="326833" cy="319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05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26143" y="3414175"/>
            <a:ext cx="638235" cy="304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3933056"/>
            <a:ext cx="8640000" cy="16062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4175377" y="4239013"/>
            <a:ext cx="180992" cy="296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3079897" y="4965661"/>
            <a:ext cx="276251" cy="296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76672"/>
            <a:ext cx="767814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65177" y="4652672"/>
            <a:ext cx="237031" cy="279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23895" y="4652672"/>
            <a:ext cx="423271" cy="271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84198" y="4652672"/>
            <a:ext cx="431736" cy="279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44501" y="4652672"/>
            <a:ext cx="431736" cy="279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74251" y="4881377"/>
            <a:ext cx="228566" cy="279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58365" y="4881377"/>
            <a:ext cx="406340" cy="279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384807" y="4881377"/>
            <a:ext cx="440202" cy="279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053575" y="4881377"/>
            <a:ext cx="431736" cy="279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780522" y="5127024"/>
            <a:ext cx="431736" cy="279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432360" y="5127024"/>
            <a:ext cx="440202" cy="279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092663" y="5127024"/>
            <a:ext cx="440202" cy="279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761432" y="5127024"/>
            <a:ext cx="431736" cy="279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089597" y="5355730"/>
            <a:ext cx="431736" cy="279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775296" y="5364201"/>
            <a:ext cx="397875" cy="26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2401738" y="5355730"/>
            <a:ext cx="431736" cy="279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4772057" y="5584436"/>
            <a:ext cx="448667" cy="279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5432360" y="5584436"/>
            <a:ext cx="431736" cy="279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9790525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全屏显示(4:3)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11</cp:revision>
  <dcterms:created xsi:type="dcterms:W3CDTF">2022-11-09T06:57:00Z</dcterms:created>
  <dcterms:modified xsi:type="dcterms:W3CDTF">2022-12-08T15:54:05Z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