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9140"/>
            <a:ext cx="77534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89475" y="1831340"/>
            <a:ext cx="1046480" cy="3868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0655" y="2632710"/>
            <a:ext cx="1105535" cy="306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50795" y="3127375"/>
            <a:ext cx="892175" cy="2572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64860" y="2574290"/>
            <a:ext cx="960120" cy="312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41725" y="4097655"/>
            <a:ext cx="913130" cy="160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908550"/>
            <a:ext cx="11520000" cy="3104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20452" y="1051392"/>
            <a:ext cx="1256727" cy="59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06601" y="2108426"/>
            <a:ext cx="1247206" cy="59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98601" y="3232120"/>
            <a:ext cx="666446" cy="457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80" y="548505"/>
            <a:ext cx="11520000" cy="5311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76750"/>
            <a:ext cx="101782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4022" y="695697"/>
            <a:ext cx="9194048" cy="521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9740" y="3632200"/>
            <a:ext cx="6400800" cy="7391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5" y="2420620"/>
            <a:ext cx="3710940" cy="1211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02266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908550"/>
            <a:ext cx="11520000" cy="439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5159" y="4341618"/>
            <a:ext cx="599801" cy="40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7175" y="4341618"/>
            <a:ext cx="628363" cy="40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02481" y="4341618"/>
            <a:ext cx="599801" cy="40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908550"/>
            <a:ext cx="11520000" cy="317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657" y="2253542"/>
            <a:ext cx="10263272" cy="1736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90" y="764405"/>
            <a:ext cx="11520000" cy="4845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836795"/>
            <a:ext cx="11520000" cy="436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2256" y="2179790"/>
            <a:ext cx="9558743" cy="2866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9140"/>
            <a:ext cx="95183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9444" y="2720943"/>
            <a:ext cx="7897868" cy="332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87193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2022-12-01T15:58:12Z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