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20000" cy="5243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410" y="457065"/>
            <a:ext cx="111701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7670" y="2564765"/>
            <a:ext cx="10490835" cy="395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52919" y="4581790"/>
            <a:ext cx="950849" cy="1534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4405"/>
            <a:ext cx="11520000" cy="2995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549140"/>
            <a:ext cx="87097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0895" y="2452370"/>
            <a:ext cx="6464935" cy="3626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2783840" y="3573145"/>
            <a:ext cx="6244590" cy="2353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9515" y="3632200"/>
            <a:ext cx="9928860" cy="693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75" y="2420620"/>
            <a:ext cx="3710940" cy="1211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99159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232434" y="3520852"/>
            <a:ext cx="311409" cy="39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43214" y="3512647"/>
            <a:ext cx="303214" cy="39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04739" y="4546493"/>
            <a:ext cx="311409" cy="39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22825" y="5522595"/>
            <a:ext cx="2261870" cy="71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20260"/>
            <a:ext cx="96711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6502" y="980260"/>
            <a:ext cx="1350758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58253" y="2292260"/>
            <a:ext cx="575471" cy="391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64355" y="4416425"/>
            <a:ext cx="1918335" cy="59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68395" y="5388610"/>
            <a:ext cx="1278255" cy="62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764405"/>
            <a:ext cx="11520000" cy="350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02706" y="3461228"/>
            <a:ext cx="1666115" cy="4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49035" y="3335655"/>
            <a:ext cx="3593465" cy="934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90248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29845" y="1774988"/>
            <a:ext cx="1074035" cy="358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60504" y="2715091"/>
            <a:ext cx="1066577" cy="36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33158" y="3655195"/>
            <a:ext cx="1066577" cy="358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58573" y="4587838"/>
            <a:ext cx="275967" cy="358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42281" y="4587838"/>
            <a:ext cx="805526" cy="36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15478" y="5527941"/>
            <a:ext cx="283426" cy="36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51396" y="5527941"/>
            <a:ext cx="544476" cy="36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625" y="431030"/>
            <a:ext cx="11520000" cy="5700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7805" y="3213100"/>
            <a:ext cx="4893310" cy="2546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33590" y="2944495"/>
            <a:ext cx="4322445" cy="281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110" y="1529080"/>
            <a:ext cx="2123440" cy="12261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275" y="1438910"/>
            <a:ext cx="2123440" cy="1226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5202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3577" y="2978028"/>
            <a:ext cx="1066314" cy="2477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82701" y="2911336"/>
            <a:ext cx="3446479" cy="2543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33907" y="2968501"/>
            <a:ext cx="542677" cy="447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62271" y="2920863"/>
            <a:ext cx="990148" cy="590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1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2366462"/>
            <a:ext cx="2741950" cy="249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28595" y="2309286"/>
            <a:ext cx="5845685" cy="609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2022-12-01T15:52:07Z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