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201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345" y="183380"/>
            <a:ext cx="11520000" cy="5739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3025" y="2740025"/>
            <a:ext cx="5266055" cy="293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0235" y="2708910"/>
            <a:ext cx="4116070" cy="296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4438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470" y="1745615"/>
            <a:ext cx="4739005" cy="287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0190" y="1914980"/>
            <a:ext cx="4550876" cy="2705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4891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715" y="1846580"/>
            <a:ext cx="4806950" cy="301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8550" y="1744345"/>
            <a:ext cx="4872355" cy="312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06724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836795"/>
            <a:ext cx="11520000" cy="4938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730" y="2377440"/>
            <a:ext cx="5029200" cy="302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18125" y="3348990"/>
            <a:ext cx="3569970" cy="205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476750"/>
            <a:ext cx="89322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8999" y="4589980"/>
            <a:ext cx="6267352" cy="1358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67082" y="5498288"/>
            <a:ext cx="752968" cy="43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9140"/>
            <a:ext cx="99791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7480" y="4666962"/>
            <a:ext cx="6828679" cy="1510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550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0022" y="4081298"/>
            <a:ext cx="9187438" cy="175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85961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59890" y="4514215"/>
            <a:ext cx="6845935" cy="177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116705"/>
            <a:ext cx="11520000" cy="5722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5775" y="2420620"/>
            <a:ext cx="3710940" cy="1211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185" y="3717290"/>
            <a:ext cx="732282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625" y="672330"/>
            <a:ext cx="11520000" cy="4748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3542" y="1196813"/>
            <a:ext cx="9444495" cy="405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725" y="385945"/>
            <a:ext cx="114284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945" y="764270"/>
            <a:ext cx="9539441" cy="5173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260215"/>
            <a:ext cx="81783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9060" y="3782695"/>
            <a:ext cx="4891405" cy="220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496060" y="3495675"/>
            <a:ext cx="5349240" cy="70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77946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51159" y="2718897"/>
            <a:ext cx="431603" cy="31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37709" y="2718897"/>
            <a:ext cx="650625" cy="31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97766" y="3479166"/>
            <a:ext cx="644184" cy="30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52753" y="3479166"/>
            <a:ext cx="463812" cy="30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54228" y="4948159"/>
            <a:ext cx="444486" cy="412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07660" y="4961045"/>
            <a:ext cx="438045" cy="39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54228" y="5721313"/>
            <a:ext cx="444486" cy="39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29449" y="5753528"/>
            <a:ext cx="463812" cy="30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476750"/>
            <a:ext cx="70193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7081" y="2404491"/>
            <a:ext cx="220442" cy="19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8299" y="2317395"/>
            <a:ext cx="406078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2764" y="3153524"/>
            <a:ext cx="429282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62383" y="3153524"/>
            <a:ext cx="591714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0557" y="4001266"/>
            <a:ext cx="423481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62938" y="4001266"/>
            <a:ext cx="597515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4428" y="4843201"/>
            <a:ext cx="423481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34487" y="4843201"/>
            <a:ext cx="237845" cy="27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92764" y="5685137"/>
            <a:ext cx="417680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32823" y="5685137"/>
            <a:ext cx="220442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00" y="404360"/>
            <a:ext cx="11520000" cy="438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9260" y="3644900"/>
            <a:ext cx="5557520" cy="114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9325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70120" y="2165350"/>
            <a:ext cx="439420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5864" y="3175545"/>
            <a:ext cx="516382" cy="37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7909" y="4285906"/>
            <a:ext cx="508675" cy="385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6360" y="5411689"/>
            <a:ext cx="524089" cy="37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5537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5260" y="2600325"/>
            <a:ext cx="7366000" cy="303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3117" y="2911078"/>
            <a:ext cx="1256727" cy="61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836795"/>
            <a:ext cx="11520000" cy="4446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787" y="2198480"/>
            <a:ext cx="4788892" cy="2723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2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406285"/>
            <a:ext cx="2894280" cy="270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6677" y="2415827"/>
            <a:ext cx="2142148" cy="59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4512" y="2463535"/>
            <a:ext cx="714049" cy="44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