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85775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2525" y="3930015"/>
            <a:ext cx="9559290" cy="269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6913" y="5653621"/>
            <a:ext cx="708886" cy="43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100" y="2348865"/>
            <a:ext cx="7543800" cy="1272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255" y="3621405"/>
            <a:ext cx="2141220" cy="556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260"/>
            <a:ext cx="80180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6290" y="3645535"/>
            <a:ext cx="7623810" cy="2522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315" y="453255"/>
            <a:ext cx="93035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8855" y="3644900"/>
            <a:ext cx="7784465" cy="286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8180" y="3644900"/>
            <a:ext cx="2688590" cy="2709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91300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836795"/>
            <a:ext cx="11520000" cy="398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470" y="976630"/>
            <a:ext cx="10872470" cy="415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03378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70" y="1055870"/>
            <a:ext cx="11520000" cy="3708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887" y="1484879"/>
            <a:ext cx="6455008" cy="289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3705" y="1484879"/>
            <a:ext cx="2875239" cy="60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764405"/>
            <a:ext cx="83422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2892" y="3420213"/>
            <a:ext cx="7452895" cy="2945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10</cp:revision>
  <dcterms:created xsi:type="dcterms:W3CDTF">2022-11-09T06:57:00Z</dcterms:created>
  <dcterms:modified xsi:type="dcterms:W3CDTF">2022-12-01T15:42:32Z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