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499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5269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642" y="3702379"/>
            <a:ext cx="10149024" cy="1772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0520" y="3717290"/>
            <a:ext cx="387096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0" y="2348865"/>
            <a:ext cx="7901940" cy="1303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27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851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585" y="711065"/>
            <a:ext cx="79528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294" y="2492982"/>
            <a:ext cx="7249621" cy="37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04360"/>
            <a:ext cx="888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05" y="265430"/>
            <a:ext cx="10062845" cy="1827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70" y="2277110"/>
            <a:ext cx="6879590" cy="442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286510" y="2785745"/>
            <a:ext cx="4143375" cy="90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285875" y="3779520"/>
            <a:ext cx="4400550" cy="73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285875" y="4514215"/>
            <a:ext cx="3730625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285240" y="5378450"/>
            <a:ext cx="297053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0" y="836795"/>
            <a:ext cx="11520000" cy="489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8546" y="3659235"/>
            <a:ext cx="9216000" cy="179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9273" y="4088323"/>
            <a:ext cx="152330" cy="16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5470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7153" y="3295675"/>
            <a:ext cx="9539702" cy="294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