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332605"/>
            <a:ext cx="11520000" cy="5722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6830" y="2755900"/>
            <a:ext cx="1050290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5591" y="4083959"/>
            <a:ext cx="637884" cy="54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22236" y="5264588"/>
            <a:ext cx="971107" cy="45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2519123"/>
            <a:ext cx="8149685" cy="177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36066" y="2909878"/>
            <a:ext cx="276099" cy="21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6110" y="3717290"/>
            <a:ext cx="5859780" cy="579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0" y="2348865"/>
            <a:ext cx="7901940" cy="1303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520000" cy="389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230" y="116840"/>
            <a:ext cx="5721350" cy="3521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573010"/>
            <a:ext cx="11520000" cy="307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040890" y="3764280"/>
            <a:ext cx="907415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3945" y="4841875"/>
            <a:ext cx="939800" cy="81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08198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8870" y="3972560"/>
            <a:ext cx="9251315" cy="20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6353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116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18100" y="1170940"/>
            <a:ext cx="784860" cy="71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4135" y="2243455"/>
            <a:ext cx="973455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06005" y="3383280"/>
            <a:ext cx="1191260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3925" y="4716892"/>
            <a:ext cx="1017969" cy="45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89761" y="5868892"/>
            <a:ext cx="1293867" cy="45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78848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88660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951855" y="2339340"/>
            <a:ext cx="1395730" cy="381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24630" y="3202940"/>
            <a:ext cx="1330960" cy="295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4090" y="3702050"/>
            <a:ext cx="1270000" cy="2456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