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620895"/>
            <a:ext cx="11520000" cy="536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687" y="2982104"/>
            <a:ext cx="10387041" cy="2713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764405"/>
            <a:ext cx="7474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590" y="704080"/>
            <a:ext cx="8796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70" y="1772920"/>
            <a:ext cx="8277225" cy="477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5030" y="2132965"/>
            <a:ext cx="7901940" cy="1303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20" y="3435985"/>
            <a:ext cx="4617720" cy="662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32605"/>
            <a:ext cx="10486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12445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70" y="1001895"/>
            <a:ext cx="11520000" cy="51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887" y="1268608"/>
            <a:ext cx="10463206" cy="472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8143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700" y="3905885"/>
            <a:ext cx="8387715" cy="267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1091" y="4938254"/>
            <a:ext cx="1857419" cy="33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24450"/>
            <a:ext cx="11520000" cy="34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52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642" y="3219628"/>
            <a:ext cx="10501289" cy="265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92650"/>
            <a:ext cx="11520000" cy="5059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