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7275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2895" y="3347720"/>
            <a:ext cx="1785620" cy="62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80" y="3644900"/>
            <a:ext cx="4434840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1330" b="7882"/>
          <a:stretch>
            <a:fillRect/>
          </a:stretch>
        </p:blipFill>
        <p:spPr>
          <a:xfrm>
            <a:off x="2948940" y="2348865"/>
            <a:ext cx="6294120" cy="124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73554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43395" y="4705825"/>
            <a:ext cx="565339" cy="29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7291" y="5009943"/>
            <a:ext cx="1124600" cy="32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9029" y="5344474"/>
            <a:ext cx="1653466" cy="32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92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3268" y="3207813"/>
            <a:ext cx="1056793" cy="4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2789" y="3684591"/>
            <a:ext cx="1047272" cy="4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89834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8774" y="1985862"/>
            <a:ext cx="289550" cy="36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8333" y="4512830"/>
            <a:ext cx="1158201" cy="110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68356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05730" y="3196744"/>
            <a:ext cx="1401015" cy="133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2046" y="3196744"/>
            <a:ext cx="1406665" cy="133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76750"/>
            <a:ext cx="93480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9836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7811" y="672004"/>
            <a:ext cx="552790" cy="48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8158" y="720817"/>
            <a:ext cx="308912" cy="39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6518" y="2648953"/>
            <a:ext cx="552790" cy="4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5641" y="2673360"/>
            <a:ext cx="308912" cy="38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9035" y="4560817"/>
            <a:ext cx="560919" cy="496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5641" y="4617766"/>
            <a:ext cx="300783" cy="38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8494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1663" y="3980064"/>
            <a:ext cx="491423" cy="178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6889" y="3951967"/>
            <a:ext cx="961786" cy="181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2022-11-09T06:57:00Z</dcterms:created>
  <dcterms:modified xsi:type="dcterms:W3CDTF">2022-12-02T15:20:41Z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