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sldIdLst>
    <p:sldId id="256" r:id="rId2"/>
    <p:sldId id="258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</p:sldIdLst>
  <p:sldSz cx="12192000" cy="6858000"/>
  <p:notesSz cx="6858000" cy="9144000"/>
  <p:custDataLst>
    <p:tags r:id="rId14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29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3" d="100"/>
          <a:sy n="83" d="100"/>
        </p:scale>
        <p:origin x="149" y="62"/>
      </p:cViewPr>
      <p:guideLst>
        <p:guide orient="horz" pos="2129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2022-12-02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 preferRelativeResize="0"/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8946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9335" y="476750"/>
            <a:ext cx="8895928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4522938" y="5626175"/>
            <a:ext cx="264672" cy="3310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331659" y="5626175"/>
            <a:ext cx="279376" cy="3236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162436" y="5633531"/>
            <a:ext cx="264672" cy="3236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978508" y="5626175"/>
            <a:ext cx="264672" cy="3310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779877" y="5633531"/>
            <a:ext cx="257320" cy="3163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8610654" y="5626175"/>
            <a:ext cx="264672" cy="3310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2540" y="0"/>
            <a:ext cx="12189460" cy="686816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39920" y="4040505"/>
            <a:ext cx="2905125" cy="204089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rcRect t="11330" b="7882"/>
          <a:stretch>
            <a:fillRect/>
          </a:stretch>
        </p:blipFill>
        <p:spPr>
          <a:xfrm>
            <a:off x="2948940" y="2348865"/>
            <a:ext cx="6294120" cy="124968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5730" y="3670300"/>
            <a:ext cx="4198620" cy="6781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3480" y="476750"/>
            <a:ext cx="8405150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1825208" y="5486351"/>
            <a:ext cx="423730" cy="4307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874397" y="5486351"/>
            <a:ext cx="423730" cy="4307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825" y="404360"/>
            <a:ext cx="11520000" cy="459952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4867910" y="2861945"/>
            <a:ext cx="2613025" cy="7512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1725" y="764405"/>
            <a:ext cx="9878436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058160" y="1943100"/>
            <a:ext cx="3404235" cy="4305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790825" y="4809490"/>
            <a:ext cx="3935730" cy="7975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7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3480" y="476750"/>
            <a:ext cx="6729897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75" name="图片 7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3085" y="1889760"/>
            <a:ext cx="181610" cy="2089785"/>
          </a:xfrm>
          <a:prstGeom prst="rect">
            <a:avLst/>
          </a:prstGeom>
        </p:spPr>
      </p:pic>
      <p:pic>
        <p:nvPicPr>
          <p:cNvPr id="76" name="图片 7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5385" y="2969895"/>
            <a:ext cx="1478915" cy="107950"/>
          </a:xfrm>
          <a:prstGeom prst="rect">
            <a:avLst/>
          </a:prstGeom>
        </p:spPr>
      </p:pic>
      <p:pic>
        <p:nvPicPr>
          <p:cNvPr id="77" name="图片 7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1855" y="2033905"/>
            <a:ext cx="149860" cy="2089785"/>
          </a:xfrm>
          <a:prstGeom prst="rect">
            <a:avLst/>
          </a:prstGeom>
        </p:spPr>
      </p:pic>
      <p:pic>
        <p:nvPicPr>
          <p:cNvPr id="78" name="图片 7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8875" y="1961515"/>
            <a:ext cx="92075" cy="2089785"/>
          </a:xfrm>
          <a:prstGeom prst="rect">
            <a:avLst/>
          </a:prstGeom>
        </p:spPr>
      </p:pic>
      <p:pic>
        <p:nvPicPr>
          <p:cNvPr id="80" name="图片 7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9255" y="2966720"/>
            <a:ext cx="1762760" cy="98425"/>
          </a:xfrm>
          <a:prstGeom prst="rect">
            <a:avLst/>
          </a:prstGeom>
        </p:spPr>
      </p:pic>
      <p:pic>
        <p:nvPicPr>
          <p:cNvPr id="81" name="图片 8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1915" y="1961515"/>
            <a:ext cx="181610" cy="2089785"/>
          </a:xfrm>
          <a:prstGeom prst="rect">
            <a:avLst/>
          </a:prstGeom>
        </p:spPr>
      </p:pic>
      <p:pic>
        <p:nvPicPr>
          <p:cNvPr id="82" name="图片 8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5265" y="3905885"/>
            <a:ext cx="161290" cy="2400300"/>
          </a:xfrm>
          <a:prstGeom prst="rect">
            <a:avLst/>
          </a:prstGeom>
        </p:spPr>
      </p:pic>
      <p:pic>
        <p:nvPicPr>
          <p:cNvPr id="83" name="图片 8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7895" y="5113655"/>
            <a:ext cx="4135120" cy="1555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7625" y="476750"/>
            <a:ext cx="6342005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1716305" y="4138389"/>
            <a:ext cx="4544229" cy="9495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3480" y="620260"/>
            <a:ext cx="10364980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6970959" y="2403117"/>
            <a:ext cx="3297948" cy="14828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435394" y="2437402"/>
            <a:ext cx="1918806" cy="32828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47207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 rot="18907321">
            <a:off x="5914543" y="818232"/>
            <a:ext cx="1884408" cy="39328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NTFhM2RhYzI2NWUwNWU0YjBjZDk5MTExNzY5ZDMyYTY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112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宽屏</PresentationFormat>
  <Paragraphs>0</Paragraphs>
  <Slides>11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5" baseType="lpstr">
      <vt:lpstr>宋体</vt:lpstr>
      <vt:lpstr>Arial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</cp:lastModifiedBy>
  <cp:revision>10</cp:revision>
  <dcterms:created xsi:type="dcterms:W3CDTF">2022-11-09T06:57:00Z</dcterms:created>
  <dcterms:modified xsi:type="dcterms:W3CDTF">2022-12-02T15:19:06Z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0F83CFB6596440D784992B51B604ACD3</vt:lpwstr>
  </property>
</Properties>
</file>