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4445" y="3644900"/>
            <a:ext cx="4564380" cy="701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40" y="2348865"/>
            <a:ext cx="7513955" cy="13138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345" y="503420"/>
            <a:ext cx="83961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5960" y="3761105"/>
            <a:ext cx="4175760" cy="2315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72355" y="3860800"/>
            <a:ext cx="4431030" cy="2375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580" y="756150"/>
            <a:ext cx="11520000" cy="4548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3497" y="2348673"/>
            <a:ext cx="5398214" cy="1716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07398" y="2358209"/>
            <a:ext cx="2313520" cy="591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3497" y="4799444"/>
            <a:ext cx="837818" cy="448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908550"/>
            <a:ext cx="86750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2123" y="3462173"/>
            <a:ext cx="3663609" cy="3048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91563" y="3462173"/>
            <a:ext cx="3642100" cy="3048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80262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8799" y="4046888"/>
            <a:ext cx="6288318" cy="2077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92650"/>
            <a:ext cx="66290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18225" y="4620260"/>
            <a:ext cx="739140" cy="313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96000" y="5878830"/>
            <a:ext cx="766445" cy="342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476750"/>
            <a:ext cx="86620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06587" y="4782421"/>
            <a:ext cx="5812900" cy="1339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20260"/>
            <a:ext cx="73773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08787" y="4494836"/>
            <a:ext cx="6261570" cy="1891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2022-12-01T15:17:11Z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