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89159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15" y="4767096"/>
            <a:ext cx="6285402" cy="139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8069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3917" y="4836156"/>
            <a:ext cx="5915687" cy="126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275" y="3662680"/>
            <a:ext cx="728472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535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48287" y="4888383"/>
            <a:ext cx="1485223" cy="4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37378" y="4888383"/>
            <a:ext cx="780694" cy="4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2800" y="4897909"/>
            <a:ext cx="228495" cy="4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000" y="1978025"/>
            <a:ext cx="140843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3555" y="1978025"/>
            <a:ext cx="157099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8743" y="2062548"/>
            <a:ext cx="685487" cy="45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2727" y="4123039"/>
            <a:ext cx="1228165" cy="46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9008" y="4132578"/>
            <a:ext cx="514115" cy="45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0247" y="4123039"/>
            <a:ext cx="666446" cy="46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60850"/>
            <a:ext cx="11520000" cy="513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3030" y="3098165"/>
            <a:ext cx="4757420" cy="208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7097" y="3622652"/>
            <a:ext cx="418909" cy="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1213" y="3441705"/>
            <a:ext cx="1675636" cy="4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576830"/>
            <a:ext cx="4721860" cy="254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1660" y="2568575"/>
            <a:ext cx="4308475" cy="280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825440"/>
            <a:ext cx="3570247" cy="45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4103523"/>
            <a:ext cx="1942214" cy="45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8605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3440" y="4618355"/>
            <a:ext cx="7449820" cy="193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