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4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870" y="548505"/>
            <a:ext cx="752471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244345" y="4330448"/>
            <a:ext cx="4682738" cy="1884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3625" y="486910"/>
            <a:ext cx="953978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99543" y="1773046"/>
            <a:ext cx="7907770" cy="4292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692650"/>
            <a:ext cx="11520000" cy="53195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69642" y="2475351"/>
            <a:ext cx="352264" cy="438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39559" y="2465818"/>
            <a:ext cx="390347" cy="448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79625" y="3590731"/>
            <a:ext cx="371305" cy="457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78832" y="3590731"/>
            <a:ext cx="371305" cy="457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957807" y="3590731"/>
            <a:ext cx="342743" cy="448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958138" y="4839575"/>
            <a:ext cx="361785" cy="457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33495" y="3662680"/>
            <a:ext cx="4526280" cy="7391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340" y="2348865"/>
            <a:ext cx="7513955" cy="13138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76750"/>
            <a:ext cx="11520000" cy="5412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6986905" y="3741420"/>
            <a:ext cx="1413510" cy="854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87595" y="5155565"/>
            <a:ext cx="1684655" cy="534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37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23074" y="2701028"/>
            <a:ext cx="1370975" cy="467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45851" y="3883425"/>
            <a:ext cx="1161520" cy="457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065" y="110990"/>
            <a:ext cx="11520000" cy="5683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76095" y="2853055"/>
            <a:ext cx="4284345" cy="2540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12280" y="3130550"/>
            <a:ext cx="4770120" cy="2263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4368165" y="1946275"/>
            <a:ext cx="1718310" cy="652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9624695" y="1873885"/>
            <a:ext cx="2119630" cy="725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580" y="544060"/>
            <a:ext cx="11520000" cy="4218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58285" y="1020445"/>
            <a:ext cx="2153920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3570" y="1896745"/>
            <a:ext cx="10846435" cy="3150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53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80661" y="1594463"/>
            <a:ext cx="2113586" cy="457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1990" y="2624455"/>
            <a:ext cx="10812780" cy="2719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625" y="404360"/>
            <a:ext cx="792072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503930" y="3110865"/>
            <a:ext cx="890270" cy="376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38420" y="3110865"/>
            <a:ext cx="1029970" cy="386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12610" y="3110865"/>
            <a:ext cx="1121410" cy="386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562790" y="5581151"/>
            <a:ext cx="844441" cy="294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304041" y="5581151"/>
            <a:ext cx="864079" cy="294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078023" y="5581151"/>
            <a:ext cx="864079" cy="294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332605"/>
            <a:ext cx="887596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70990" y="4691380"/>
            <a:ext cx="6311265" cy="1863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2022-12-01T15:06:07Z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