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285" y="629785"/>
            <a:ext cx="113955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048" y="3212829"/>
            <a:ext cx="5368130" cy="276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1267" y="3165693"/>
            <a:ext cx="2787660" cy="169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340" y="2348865"/>
            <a:ext cx="7513955" cy="1313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85" y="3662680"/>
            <a:ext cx="6408420" cy="739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00" y="575810"/>
            <a:ext cx="90352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760" y="4087495"/>
            <a:ext cx="3460750" cy="221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792220" y="3213100"/>
            <a:ext cx="142049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520055" y="3860800"/>
            <a:ext cx="3985260" cy="219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7968615" y="3140710"/>
            <a:ext cx="160337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9140"/>
            <a:ext cx="7977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7110" y="715645"/>
            <a:ext cx="145796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499" y="1644397"/>
            <a:ext cx="2386564" cy="147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68165" y="1527810"/>
            <a:ext cx="2366645" cy="159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30738" y="3709552"/>
            <a:ext cx="1298765" cy="3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9499" y="4567284"/>
            <a:ext cx="2386564" cy="146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68014" y="4567284"/>
            <a:ext cx="2366785" cy="146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60850"/>
            <a:ext cx="110022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2849" y="1907864"/>
            <a:ext cx="963833" cy="44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9801" y="3008906"/>
            <a:ext cx="963833" cy="4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6420" y="3966845"/>
            <a:ext cx="1546225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8334" y="5192793"/>
            <a:ext cx="1318451" cy="4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88460"/>
            <a:ext cx="104587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2968" y="4313865"/>
            <a:ext cx="6266603" cy="16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76263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11240" y="4213225"/>
            <a:ext cx="160083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1240" y="4855845"/>
            <a:ext cx="168148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86610" y="5574030"/>
            <a:ext cx="1820545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83685" y="5574030"/>
            <a:ext cx="1574165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56935" y="5574030"/>
            <a:ext cx="173037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549140"/>
            <a:ext cx="7439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568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0981" y="4437460"/>
            <a:ext cx="913983" cy="57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5923" y="3313064"/>
            <a:ext cx="8063999" cy="283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